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Lst>
  <p:notesMasterIdLst>
    <p:notesMasterId r:id="rId24"/>
  </p:notesMasterIdLst>
  <p:handoutMasterIdLst>
    <p:handoutMasterId r:id="rId25"/>
  </p:handoutMasterIdLst>
  <p:sldIdLst>
    <p:sldId id="256" r:id="rId6"/>
    <p:sldId id="258" r:id="rId7"/>
    <p:sldId id="275" r:id="rId8"/>
    <p:sldId id="259" r:id="rId9"/>
    <p:sldId id="269" r:id="rId10"/>
    <p:sldId id="287" r:id="rId11"/>
    <p:sldId id="262" r:id="rId12"/>
    <p:sldId id="274" r:id="rId13"/>
    <p:sldId id="276" r:id="rId14"/>
    <p:sldId id="278" r:id="rId15"/>
    <p:sldId id="289" r:id="rId16"/>
    <p:sldId id="279" r:id="rId17"/>
    <p:sldId id="288" r:id="rId18"/>
    <p:sldId id="290" r:id="rId19"/>
    <p:sldId id="281" r:id="rId20"/>
    <p:sldId id="282" r:id="rId21"/>
    <p:sldId id="285" r:id="rId22"/>
    <p:sldId id="257" r:id="rId23"/>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9CAB3-64E2-4E20-AE18-03B2B825FDAA}" v="13" dt="2025-09-11T09:42:28.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33" autoAdjust="0"/>
  </p:normalViewPr>
  <p:slideViewPr>
    <p:cSldViewPr snapToGrid="0">
      <p:cViewPr varScale="1">
        <p:scale>
          <a:sx n="105" d="100"/>
          <a:sy n="105" d="100"/>
        </p:scale>
        <p:origin x="798" y="102"/>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ía Stefánsdóttir Berndsen" userId="3e1722c1-fe87-4fa6-a120-45892e402dc4" providerId="ADAL" clId="{08F02BE8-51F1-415B-B46C-D4774B1B2A34}"/>
    <pc:docChg chg="undo custSel addSld delSld modSld">
      <pc:chgData name="María Stefánsdóttir Berndsen" userId="3e1722c1-fe87-4fa6-a120-45892e402dc4" providerId="ADAL" clId="{08F02BE8-51F1-415B-B46C-D4774B1B2A34}" dt="2025-09-11T13:14:56.591" v="1655" actId="20577"/>
      <pc:docMkLst>
        <pc:docMk/>
      </pc:docMkLst>
      <pc:sldChg chg="modSp mod">
        <pc:chgData name="María Stefánsdóttir Berndsen" userId="3e1722c1-fe87-4fa6-a120-45892e402dc4" providerId="ADAL" clId="{08F02BE8-51F1-415B-B46C-D4774B1B2A34}" dt="2025-09-11T08:48:25.744" v="1382" actId="20577"/>
        <pc:sldMkLst>
          <pc:docMk/>
          <pc:sldMk cId="2139487878" sldId="258"/>
        </pc:sldMkLst>
        <pc:spChg chg="mod">
          <ac:chgData name="María Stefánsdóttir Berndsen" userId="3e1722c1-fe87-4fa6-a120-45892e402dc4" providerId="ADAL" clId="{08F02BE8-51F1-415B-B46C-D4774B1B2A34}" dt="2025-09-11T08:48:25.744" v="1382" actId="20577"/>
          <ac:spMkLst>
            <pc:docMk/>
            <pc:sldMk cId="2139487878" sldId="258"/>
            <ac:spMk id="2" creationId="{2B113329-01D5-2B77-05A5-F7BF7D198404}"/>
          </ac:spMkLst>
        </pc:spChg>
        <pc:spChg chg="mod">
          <ac:chgData name="María Stefánsdóttir Berndsen" userId="3e1722c1-fe87-4fa6-a120-45892e402dc4" providerId="ADAL" clId="{08F02BE8-51F1-415B-B46C-D4774B1B2A34}" dt="2025-09-11T08:47:34.635" v="1381" actId="20577"/>
          <ac:spMkLst>
            <pc:docMk/>
            <pc:sldMk cId="2139487878" sldId="258"/>
            <ac:spMk id="3" creationId="{0012428D-D89F-E396-D855-CDF15D9C9694}"/>
          </ac:spMkLst>
        </pc:spChg>
      </pc:sldChg>
      <pc:sldChg chg="addSp delSp modSp mod modClrScheme chgLayout">
        <pc:chgData name="María Stefánsdóttir Berndsen" userId="3e1722c1-fe87-4fa6-a120-45892e402dc4" providerId="ADAL" clId="{08F02BE8-51F1-415B-B46C-D4774B1B2A34}" dt="2025-09-10T15:26:16.898" v="723" actId="26606"/>
        <pc:sldMkLst>
          <pc:docMk/>
          <pc:sldMk cId="2927840153" sldId="259"/>
        </pc:sldMkLst>
        <pc:spChg chg="mod">
          <ac:chgData name="María Stefánsdóttir Berndsen" userId="3e1722c1-fe87-4fa6-a120-45892e402dc4" providerId="ADAL" clId="{08F02BE8-51F1-415B-B46C-D4774B1B2A34}" dt="2025-09-10T15:26:16.898" v="723" actId="26606"/>
          <ac:spMkLst>
            <pc:docMk/>
            <pc:sldMk cId="2927840153" sldId="259"/>
            <ac:spMk id="3" creationId="{401DCDF4-3E12-269C-A31D-67EC05123DF4}"/>
          </ac:spMkLst>
        </pc:spChg>
        <pc:spChg chg="mod">
          <ac:chgData name="María Stefánsdóttir Berndsen" userId="3e1722c1-fe87-4fa6-a120-45892e402dc4" providerId="ADAL" clId="{08F02BE8-51F1-415B-B46C-D4774B1B2A34}" dt="2025-09-10T15:26:16.898" v="723" actId="26606"/>
          <ac:spMkLst>
            <pc:docMk/>
            <pc:sldMk cId="2927840153" sldId="259"/>
            <ac:spMk id="4" creationId="{D208A13E-7B91-5278-A248-182F299FCBFC}"/>
          </ac:spMkLst>
        </pc:spChg>
        <pc:spChg chg="add del mod">
          <ac:chgData name="María Stefánsdóttir Berndsen" userId="3e1722c1-fe87-4fa6-a120-45892e402dc4" providerId="ADAL" clId="{08F02BE8-51F1-415B-B46C-D4774B1B2A34}" dt="2025-09-10T15:25:43.932" v="708" actId="931"/>
          <ac:spMkLst>
            <pc:docMk/>
            <pc:sldMk cId="2927840153" sldId="259"/>
            <ac:spMk id="5" creationId="{89A01F37-AD6D-2F20-106F-5CE6E6819219}"/>
          </ac:spMkLst>
        </pc:spChg>
        <pc:picChg chg="del mod">
          <ac:chgData name="María Stefánsdóttir Berndsen" userId="3e1722c1-fe87-4fa6-a120-45892e402dc4" providerId="ADAL" clId="{08F02BE8-51F1-415B-B46C-D4774B1B2A34}" dt="2025-09-10T15:25:15.255" v="707" actId="478"/>
          <ac:picMkLst>
            <pc:docMk/>
            <pc:sldMk cId="2927840153" sldId="259"/>
            <ac:picMk id="6" creationId="{8E444840-53E4-0F85-4A6C-5D834AB6C127}"/>
          </ac:picMkLst>
        </pc:picChg>
        <pc:picChg chg="add mod ord">
          <ac:chgData name="María Stefánsdóttir Berndsen" userId="3e1722c1-fe87-4fa6-a120-45892e402dc4" providerId="ADAL" clId="{08F02BE8-51F1-415B-B46C-D4774B1B2A34}" dt="2025-09-10T15:26:16.898" v="723" actId="26606"/>
          <ac:picMkLst>
            <pc:docMk/>
            <pc:sldMk cId="2927840153" sldId="259"/>
            <ac:picMk id="8" creationId="{11928EBC-24FC-8611-DB36-1733857DC672}"/>
          </ac:picMkLst>
        </pc:picChg>
        <pc:picChg chg="add">
          <ac:chgData name="María Stefánsdóttir Berndsen" userId="3e1722c1-fe87-4fa6-a120-45892e402dc4" providerId="ADAL" clId="{08F02BE8-51F1-415B-B46C-D4774B1B2A34}" dt="2025-09-10T15:25:04.982" v="706"/>
          <ac:picMkLst>
            <pc:docMk/>
            <pc:sldMk cId="2927840153" sldId="259"/>
            <ac:picMk id="1026" creationId="{9AFFD089-C42F-E5E1-51D2-954B9C7B79B2}"/>
          </ac:picMkLst>
        </pc:picChg>
      </pc:sldChg>
      <pc:sldChg chg="del">
        <pc:chgData name="María Stefánsdóttir Berndsen" userId="3e1722c1-fe87-4fa6-a120-45892e402dc4" providerId="ADAL" clId="{08F02BE8-51F1-415B-B46C-D4774B1B2A34}" dt="2025-09-11T08:46:55.618" v="1370" actId="47"/>
        <pc:sldMkLst>
          <pc:docMk/>
          <pc:sldMk cId="1191013807" sldId="265"/>
        </pc:sldMkLst>
      </pc:sldChg>
      <pc:sldChg chg="modSp mod">
        <pc:chgData name="María Stefánsdóttir Berndsen" userId="3e1722c1-fe87-4fa6-a120-45892e402dc4" providerId="ADAL" clId="{08F02BE8-51F1-415B-B46C-D4774B1B2A34}" dt="2025-09-10T15:30:48.894" v="810" actId="20577"/>
        <pc:sldMkLst>
          <pc:docMk/>
          <pc:sldMk cId="1069213269" sldId="274"/>
        </pc:sldMkLst>
        <pc:spChg chg="mod">
          <ac:chgData name="María Stefánsdóttir Berndsen" userId="3e1722c1-fe87-4fa6-a120-45892e402dc4" providerId="ADAL" clId="{08F02BE8-51F1-415B-B46C-D4774B1B2A34}" dt="2025-09-10T15:30:48.894" v="810" actId="20577"/>
          <ac:spMkLst>
            <pc:docMk/>
            <pc:sldMk cId="1069213269" sldId="274"/>
            <ac:spMk id="30" creationId="{4C53D900-139F-901E-8A22-08C571F81441}"/>
          </ac:spMkLst>
        </pc:spChg>
      </pc:sldChg>
      <pc:sldChg chg="modSp mod modClrScheme chgLayout">
        <pc:chgData name="María Stefánsdóttir Berndsen" userId="3e1722c1-fe87-4fa6-a120-45892e402dc4" providerId="ADAL" clId="{08F02BE8-51F1-415B-B46C-D4774B1B2A34}" dt="2025-09-10T13:56:49.639" v="43" actId="20577"/>
        <pc:sldMkLst>
          <pc:docMk/>
          <pc:sldMk cId="772737803" sldId="276"/>
        </pc:sldMkLst>
        <pc:spChg chg="mod ord">
          <ac:chgData name="María Stefánsdóttir Berndsen" userId="3e1722c1-fe87-4fa6-a120-45892e402dc4" providerId="ADAL" clId="{08F02BE8-51F1-415B-B46C-D4774B1B2A34}" dt="2025-09-10T13:56:05.300" v="27" actId="14100"/>
          <ac:spMkLst>
            <pc:docMk/>
            <pc:sldMk cId="772737803" sldId="276"/>
            <ac:spMk id="2" creationId="{64BB14F1-2CB1-ECDC-A468-CB382C2F2E58}"/>
          </ac:spMkLst>
        </pc:spChg>
        <pc:spChg chg="mod">
          <ac:chgData name="María Stefánsdóttir Berndsen" userId="3e1722c1-fe87-4fa6-a120-45892e402dc4" providerId="ADAL" clId="{08F02BE8-51F1-415B-B46C-D4774B1B2A34}" dt="2025-09-10T13:56:49.639" v="43" actId="20577"/>
          <ac:spMkLst>
            <pc:docMk/>
            <pc:sldMk cId="772737803" sldId="276"/>
            <ac:spMk id="3" creationId="{0626F213-9520-9F80-4B95-BA58EB0E3076}"/>
          </ac:spMkLst>
        </pc:spChg>
        <pc:picChg chg="mod ord">
          <ac:chgData name="María Stefánsdóttir Berndsen" userId="3e1722c1-fe87-4fa6-a120-45892e402dc4" providerId="ADAL" clId="{08F02BE8-51F1-415B-B46C-D4774B1B2A34}" dt="2025-09-10T13:55:54.393" v="24" actId="26606"/>
          <ac:picMkLst>
            <pc:docMk/>
            <pc:sldMk cId="772737803" sldId="276"/>
            <ac:picMk id="1026" creationId="{B4C347B0-15B3-B117-ECE3-69B31B9D702C}"/>
          </ac:picMkLst>
        </pc:picChg>
      </pc:sldChg>
      <pc:sldChg chg="modSp mod">
        <pc:chgData name="María Stefánsdóttir Berndsen" userId="3e1722c1-fe87-4fa6-a120-45892e402dc4" providerId="ADAL" clId="{08F02BE8-51F1-415B-B46C-D4774B1B2A34}" dt="2025-09-10T15:33:49.830" v="878" actId="20577"/>
        <pc:sldMkLst>
          <pc:docMk/>
          <pc:sldMk cId="3721788053" sldId="278"/>
        </pc:sldMkLst>
        <pc:spChg chg="mod">
          <ac:chgData name="María Stefánsdóttir Berndsen" userId="3e1722c1-fe87-4fa6-a120-45892e402dc4" providerId="ADAL" clId="{08F02BE8-51F1-415B-B46C-D4774B1B2A34}" dt="2025-09-10T15:32:47.858" v="835" actId="14100"/>
          <ac:spMkLst>
            <pc:docMk/>
            <pc:sldMk cId="3721788053" sldId="278"/>
            <ac:spMk id="6" creationId="{B677F90E-DB67-482A-C084-7464E314A90C}"/>
          </ac:spMkLst>
        </pc:spChg>
        <pc:spChg chg="mod">
          <ac:chgData name="María Stefánsdóttir Berndsen" userId="3e1722c1-fe87-4fa6-a120-45892e402dc4" providerId="ADAL" clId="{08F02BE8-51F1-415B-B46C-D4774B1B2A34}" dt="2025-09-10T15:33:49.830" v="878" actId="20577"/>
          <ac:spMkLst>
            <pc:docMk/>
            <pc:sldMk cId="3721788053" sldId="278"/>
            <ac:spMk id="11" creationId="{113D6784-E53E-AB8D-FC34-5C467A983126}"/>
          </ac:spMkLst>
        </pc:spChg>
      </pc:sldChg>
      <pc:sldChg chg="modSp mod">
        <pc:chgData name="María Stefánsdóttir Berndsen" userId="3e1722c1-fe87-4fa6-a120-45892e402dc4" providerId="ADAL" clId="{08F02BE8-51F1-415B-B46C-D4774B1B2A34}" dt="2025-09-11T13:14:56.591" v="1655" actId="20577"/>
        <pc:sldMkLst>
          <pc:docMk/>
          <pc:sldMk cId="3500899734" sldId="279"/>
        </pc:sldMkLst>
        <pc:spChg chg="mod">
          <ac:chgData name="María Stefánsdóttir Berndsen" userId="3e1722c1-fe87-4fa6-a120-45892e402dc4" providerId="ADAL" clId="{08F02BE8-51F1-415B-B46C-D4774B1B2A34}" dt="2025-09-11T13:14:56.591" v="1655" actId="20577"/>
          <ac:spMkLst>
            <pc:docMk/>
            <pc:sldMk cId="3500899734" sldId="279"/>
            <ac:spMk id="3" creationId="{0451184F-B8FB-1F1F-C8DB-CD3010D9C55C}"/>
          </ac:spMkLst>
        </pc:spChg>
      </pc:sldChg>
      <pc:sldChg chg="modSp mod">
        <pc:chgData name="María Stefánsdóttir Berndsen" userId="3e1722c1-fe87-4fa6-a120-45892e402dc4" providerId="ADAL" clId="{08F02BE8-51F1-415B-B46C-D4774B1B2A34}" dt="2025-09-10T13:57:53.222" v="80" actId="20577"/>
        <pc:sldMkLst>
          <pc:docMk/>
          <pc:sldMk cId="3281095035" sldId="281"/>
        </pc:sldMkLst>
        <pc:spChg chg="mod">
          <ac:chgData name="María Stefánsdóttir Berndsen" userId="3e1722c1-fe87-4fa6-a120-45892e402dc4" providerId="ADAL" clId="{08F02BE8-51F1-415B-B46C-D4774B1B2A34}" dt="2025-09-10T13:57:53.222" v="80" actId="20577"/>
          <ac:spMkLst>
            <pc:docMk/>
            <pc:sldMk cId="3281095035" sldId="281"/>
            <ac:spMk id="3" creationId="{B1319791-0BB3-FDD7-D0CE-B3E207404F86}"/>
          </ac:spMkLst>
        </pc:spChg>
      </pc:sldChg>
      <pc:sldChg chg="modSp mod">
        <pc:chgData name="María Stefánsdóttir Berndsen" userId="3e1722c1-fe87-4fa6-a120-45892e402dc4" providerId="ADAL" clId="{08F02BE8-51F1-415B-B46C-D4774B1B2A34}" dt="2025-09-10T15:06:46.136" v="81" actId="20577"/>
        <pc:sldMkLst>
          <pc:docMk/>
          <pc:sldMk cId="2314844383" sldId="288"/>
        </pc:sldMkLst>
        <pc:spChg chg="mod">
          <ac:chgData name="María Stefánsdóttir Berndsen" userId="3e1722c1-fe87-4fa6-a120-45892e402dc4" providerId="ADAL" clId="{08F02BE8-51F1-415B-B46C-D4774B1B2A34}" dt="2025-09-10T15:06:46.136" v="81" actId="20577"/>
          <ac:spMkLst>
            <pc:docMk/>
            <pc:sldMk cId="2314844383" sldId="288"/>
            <ac:spMk id="10" creationId="{6A59D3A4-0CBE-EECF-8848-D5DD723F0870}"/>
          </ac:spMkLst>
        </pc:spChg>
      </pc:sldChg>
      <pc:sldChg chg="addSp delSp modSp new mod modClrScheme chgLayout">
        <pc:chgData name="María Stefánsdóttir Berndsen" userId="3e1722c1-fe87-4fa6-a120-45892e402dc4" providerId="ADAL" clId="{08F02BE8-51F1-415B-B46C-D4774B1B2A34}" dt="2025-09-11T09:42:31.250" v="1635" actId="20577"/>
        <pc:sldMkLst>
          <pc:docMk/>
          <pc:sldMk cId="1690821067" sldId="290"/>
        </pc:sldMkLst>
        <pc:spChg chg="del mod ord">
          <ac:chgData name="María Stefánsdóttir Berndsen" userId="3e1722c1-fe87-4fa6-a120-45892e402dc4" providerId="ADAL" clId="{08F02BE8-51F1-415B-B46C-D4774B1B2A34}" dt="2025-09-10T15:06:57.978" v="83" actId="700"/>
          <ac:spMkLst>
            <pc:docMk/>
            <pc:sldMk cId="1690821067" sldId="290"/>
            <ac:spMk id="2" creationId="{DF13F45E-AD2F-5F70-2294-E2F3B4F8C6E3}"/>
          </ac:spMkLst>
        </pc:spChg>
        <pc:spChg chg="del mod ord">
          <ac:chgData name="María Stefánsdóttir Berndsen" userId="3e1722c1-fe87-4fa6-a120-45892e402dc4" providerId="ADAL" clId="{08F02BE8-51F1-415B-B46C-D4774B1B2A34}" dt="2025-09-10T15:06:57.978" v="83" actId="700"/>
          <ac:spMkLst>
            <pc:docMk/>
            <pc:sldMk cId="1690821067" sldId="290"/>
            <ac:spMk id="3" creationId="{B01B7420-CB60-652E-E722-DF3D367F0631}"/>
          </ac:spMkLst>
        </pc:spChg>
        <pc:spChg chg="add mod ord">
          <ac:chgData name="María Stefánsdóttir Berndsen" userId="3e1722c1-fe87-4fa6-a120-45892e402dc4" providerId="ADAL" clId="{08F02BE8-51F1-415B-B46C-D4774B1B2A34}" dt="2025-09-10T15:07:09.387" v="102" actId="20577"/>
          <ac:spMkLst>
            <pc:docMk/>
            <pc:sldMk cId="1690821067" sldId="290"/>
            <ac:spMk id="4" creationId="{70482C9E-3813-7DBD-BFD8-9C5A57EA2C2E}"/>
          </ac:spMkLst>
        </pc:spChg>
        <pc:spChg chg="add mod ord">
          <ac:chgData name="María Stefánsdóttir Berndsen" userId="3e1722c1-fe87-4fa6-a120-45892e402dc4" providerId="ADAL" clId="{08F02BE8-51F1-415B-B46C-D4774B1B2A34}" dt="2025-09-11T09:42:31.250" v="1635" actId="20577"/>
          <ac:spMkLst>
            <pc:docMk/>
            <pc:sldMk cId="1690821067" sldId="290"/>
            <ac:spMk id="5" creationId="{77F288CE-1FD0-5459-4C1C-089BD169A319}"/>
          </ac:spMkLst>
        </pc:spChg>
        <pc:spChg chg="add del mod ord">
          <ac:chgData name="María Stefánsdóttir Berndsen" userId="3e1722c1-fe87-4fa6-a120-45892e402dc4" providerId="ADAL" clId="{08F02BE8-51F1-415B-B46C-D4774B1B2A34}" dt="2025-09-10T15:14:17.782" v="508" actId="931"/>
          <ac:spMkLst>
            <pc:docMk/>
            <pc:sldMk cId="1690821067" sldId="290"/>
            <ac:spMk id="6" creationId="{24D4F331-4AB5-2137-8E04-827F72E4C59F}"/>
          </ac:spMkLst>
        </pc:spChg>
        <pc:picChg chg="add mod">
          <ac:chgData name="María Stefánsdóttir Berndsen" userId="3e1722c1-fe87-4fa6-a120-45892e402dc4" providerId="ADAL" clId="{08F02BE8-51F1-415B-B46C-D4774B1B2A34}" dt="2025-09-10T15:16:31.628" v="510" actId="14826"/>
          <ac:picMkLst>
            <pc:docMk/>
            <pc:sldMk cId="1690821067" sldId="290"/>
            <ac:picMk id="3" creationId="{F634A44C-379C-8394-F1C9-C652586B396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sz="1400" dirty="0"/>
              <a:t>Number</a:t>
            </a:r>
            <a:r>
              <a:rPr lang="en-US" sz="1400" baseline="0" dirty="0"/>
              <a:t> of students that think the structure of study is good</a:t>
            </a:r>
            <a:endParaRPr lang="en-US" sz="1400" dirty="0"/>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Agree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2024</c:v>
                </c:pt>
                <c:pt idx="1">
                  <c:v>2023</c:v>
                </c:pt>
                <c:pt idx="2">
                  <c:v>2022</c:v>
                </c:pt>
                <c:pt idx="3">
                  <c:v>2020</c:v>
                </c:pt>
              </c:numCache>
            </c:numRef>
          </c:cat>
          <c:val>
            <c:numRef>
              <c:f>Sheet1!$B$2:$B$5</c:f>
              <c:numCache>
                <c:formatCode>0%</c:formatCode>
                <c:ptCount val="4"/>
                <c:pt idx="0">
                  <c:v>0.89</c:v>
                </c:pt>
                <c:pt idx="1">
                  <c:v>0.92</c:v>
                </c:pt>
                <c:pt idx="2">
                  <c:v>0.86</c:v>
                </c:pt>
                <c:pt idx="3">
                  <c:v>0.78</c:v>
                </c:pt>
              </c:numCache>
            </c:numRef>
          </c:val>
          <c:extLst>
            <c:ext xmlns:c16="http://schemas.microsoft.com/office/drawing/2014/chart" uri="{C3380CC4-5D6E-409C-BE32-E72D297353CC}">
              <c16:uniqueId val="{00000000-FA2D-48A7-B03A-9BD5961D71C2}"/>
            </c:ext>
          </c:extLst>
        </c:ser>
        <c:ser>
          <c:idx val="1"/>
          <c:order val="1"/>
          <c:tx>
            <c:strRef>
              <c:f>Sheet1!$C$1</c:f>
              <c:strCache>
                <c:ptCount val="1"/>
                <c:pt idx="0">
                  <c:v>Disagree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2024</c:v>
                </c:pt>
                <c:pt idx="1">
                  <c:v>2023</c:v>
                </c:pt>
                <c:pt idx="2">
                  <c:v>2022</c:v>
                </c:pt>
                <c:pt idx="3">
                  <c:v>2020</c:v>
                </c:pt>
              </c:numCache>
            </c:numRef>
          </c:cat>
          <c:val>
            <c:numRef>
              <c:f>Sheet1!$C$2:$C$5</c:f>
              <c:numCache>
                <c:formatCode>0%</c:formatCode>
                <c:ptCount val="4"/>
                <c:pt idx="0">
                  <c:v>0.1</c:v>
                </c:pt>
                <c:pt idx="1">
                  <c:v>0.08</c:v>
                </c:pt>
                <c:pt idx="2">
                  <c:v>0.14000000000000001</c:v>
                </c:pt>
                <c:pt idx="3">
                  <c:v>0.13</c:v>
                </c:pt>
              </c:numCache>
            </c:numRef>
          </c:val>
          <c:extLst>
            <c:ext xmlns:c16="http://schemas.microsoft.com/office/drawing/2014/chart" uri="{C3380CC4-5D6E-409C-BE32-E72D297353CC}">
              <c16:uniqueId val="{00000001-FA2D-48A7-B03A-9BD5961D71C2}"/>
            </c:ext>
          </c:extLst>
        </c:ser>
        <c:ser>
          <c:idx val="2"/>
          <c:order val="2"/>
          <c:tx>
            <c:strRef>
              <c:f>Sheet1!$D$1</c:f>
              <c:strCache>
                <c:ptCount val="1"/>
                <c:pt idx="0">
                  <c:v>Do not know</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2024</c:v>
                </c:pt>
                <c:pt idx="1">
                  <c:v>2023</c:v>
                </c:pt>
                <c:pt idx="2">
                  <c:v>2022</c:v>
                </c:pt>
                <c:pt idx="3">
                  <c:v>2020</c:v>
                </c:pt>
              </c:numCache>
            </c:numRef>
          </c:cat>
          <c:val>
            <c:numRef>
              <c:f>Sheet1!$D$2:$D$5</c:f>
              <c:numCache>
                <c:formatCode>0%</c:formatCode>
                <c:ptCount val="4"/>
                <c:pt idx="0">
                  <c:v>0.01</c:v>
                </c:pt>
                <c:pt idx="1">
                  <c:v>0</c:v>
                </c:pt>
                <c:pt idx="2">
                  <c:v>0</c:v>
                </c:pt>
                <c:pt idx="3" formatCode="General">
                  <c:v>0</c:v>
                </c:pt>
              </c:numCache>
            </c:numRef>
          </c:val>
          <c:extLst>
            <c:ext xmlns:c16="http://schemas.microsoft.com/office/drawing/2014/chart" uri="{C3380CC4-5D6E-409C-BE32-E72D297353CC}">
              <c16:uniqueId val="{00000002-FA2D-48A7-B03A-9BD5961D71C2}"/>
            </c:ext>
          </c:extLst>
        </c:ser>
        <c:dLbls>
          <c:dLblPos val="outEnd"/>
          <c:showLegendKey val="0"/>
          <c:showVal val="1"/>
          <c:showCatName val="0"/>
          <c:showSerName val="0"/>
          <c:showPercent val="0"/>
          <c:showBubbleSize val="0"/>
        </c:dLbls>
        <c:gapWidth val="164"/>
        <c:overlap val="-22"/>
        <c:axId val="799447504"/>
        <c:axId val="799446784"/>
      </c:barChart>
      <c:catAx>
        <c:axId val="79944750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446784"/>
        <c:crosses val="autoZero"/>
        <c:auto val="1"/>
        <c:lblAlgn val="ctr"/>
        <c:lblOffset val="100"/>
        <c:noMultiLvlLbl val="0"/>
      </c:catAx>
      <c:valAx>
        <c:axId val="7994467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4475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Number of applications when the application deadline for the following</a:t>
            </a:r>
            <a:r>
              <a:rPr lang="en-US" baseline="0" dirty="0"/>
              <a:t> academic year</a:t>
            </a:r>
            <a:r>
              <a:rPr lang="en-US" dirty="0"/>
              <a:t> expired</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tx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534</c:v>
                </c:pt>
                <c:pt idx="1">
                  <c:v>1443</c:v>
                </c:pt>
                <c:pt idx="2">
                  <c:v>1202</c:v>
                </c:pt>
              </c:numCache>
            </c:numRef>
          </c:val>
          <c:extLst>
            <c:ext xmlns:c16="http://schemas.microsoft.com/office/drawing/2014/chart" uri="{C3380CC4-5D6E-409C-BE32-E72D297353CC}">
              <c16:uniqueId val="{00000000-5C26-4BF2-9A45-CE02EFCDD4A3}"/>
            </c:ext>
          </c:extLst>
        </c:ser>
        <c:dLbls>
          <c:dLblPos val="inEnd"/>
          <c:showLegendKey val="0"/>
          <c:showVal val="1"/>
          <c:showCatName val="0"/>
          <c:showSerName val="0"/>
          <c:showPercent val="0"/>
          <c:showBubbleSize val="0"/>
        </c:dLbls>
        <c:gapWidth val="65"/>
        <c:axId val="1086811824"/>
        <c:axId val="1086812544"/>
      </c:barChart>
      <c:catAx>
        <c:axId val="10868118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1086812544"/>
        <c:crosses val="autoZero"/>
        <c:auto val="1"/>
        <c:lblAlgn val="ctr"/>
        <c:lblOffset val="100"/>
        <c:noMultiLvlLbl val="0"/>
      </c:catAx>
      <c:valAx>
        <c:axId val="10868125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868118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2025-2026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Undergraduate</c:v>
                </c:pt>
              </c:strCache>
            </c:strRef>
          </c:tx>
          <c:spPr>
            <a:solidFill>
              <a:schemeClr val="accent1"/>
            </a:solidFill>
            <a:ln>
              <a:noFill/>
            </a:ln>
            <a:effectLst/>
          </c:spPr>
          <c:invertIfNegative val="0"/>
          <c:cat>
            <c:strRef>
              <c:f>Sheet1!$A$2:$A$4</c:f>
              <c:strCache>
                <c:ptCount val="3"/>
                <c:pt idx="0">
                  <c:v>Faculty of Social Sciences</c:v>
                </c:pt>
                <c:pt idx="1">
                  <c:v>Faculty of Law</c:v>
                </c:pt>
                <c:pt idx="2">
                  <c:v>Faculty of Business</c:v>
                </c:pt>
              </c:strCache>
            </c:strRef>
          </c:cat>
          <c:val>
            <c:numRef>
              <c:f>Sheet1!$B$2:$B$4</c:f>
              <c:numCache>
                <c:formatCode>General</c:formatCode>
                <c:ptCount val="3"/>
                <c:pt idx="0">
                  <c:v>314</c:v>
                </c:pt>
                <c:pt idx="1">
                  <c:v>131</c:v>
                </c:pt>
                <c:pt idx="2">
                  <c:v>397</c:v>
                </c:pt>
              </c:numCache>
            </c:numRef>
          </c:val>
          <c:extLst>
            <c:ext xmlns:c16="http://schemas.microsoft.com/office/drawing/2014/chart" uri="{C3380CC4-5D6E-409C-BE32-E72D297353CC}">
              <c16:uniqueId val="{00000000-90AC-4182-803A-BA5195EEEAF2}"/>
            </c:ext>
          </c:extLst>
        </c:ser>
        <c:ser>
          <c:idx val="1"/>
          <c:order val="1"/>
          <c:tx>
            <c:strRef>
              <c:f>Sheet1!$C$1</c:f>
              <c:strCache>
                <c:ptCount val="1"/>
                <c:pt idx="0">
                  <c:v>Graduate</c:v>
                </c:pt>
              </c:strCache>
            </c:strRef>
          </c:tx>
          <c:spPr>
            <a:solidFill>
              <a:schemeClr val="accent2"/>
            </a:solidFill>
            <a:ln>
              <a:noFill/>
            </a:ln>
            <a:effectLst/>
          </c:spPr>
          <c:invertIfNegative val="0"/>
          <c:cat>
            <c:strRef>
              <c:f>Sheet1!$A$2:$A$4</c:f>
              <c:strCache>
                <c:ptCount val="3"/>
                <c:pt idx="0">
                  <c:v>Faculty of Social Sciences</c:v>
                </c:pt>
                <c:pt idx="1">
                  <c:v>Faculty of Law</c:v>
                </c:pt>
                <c:pt idx="2">
                  <c:v>Faculty of Business</c:v>
                </c:pt>
              </c:strCache>
            </c:strRef>
          </c:cat>
          <c:val>
            <c:numRef>
              <c:f>Sheet1!$C$2:$C$4</c:f>
              <c:numCache>
                <c:formatCode>General</c:formatCode>
                <c:ptCount val="3"/>
                <c:pt idx="0">
                  <c:v>166</c:v>
                </c:pt>
                <c:pt idx="1">
                  <c:v>78</c:v>
                </c:pt>
                <c:pt idx="2">
                  <c:v>720</c:v>
                </c:pt>
              </c:numCache>
            </c:numRef>
          </c:val>
          <c:extLst>
            <c:ext xmlns:c16="http://schemas.microsoft.com/office/drawing/2014/chart" uri="{C3380CC4-5D6E-409C-BE32-E72D297353CC}">
              <c16:uniqueId val="{00000001-90AC-4182-803A-BA5195EEEAF2}"/>
            </c:ext>
          </c:extLst>
        </c:ser>
        <c:ser>
          <c:idx val="2"/>
          <c:order val="2"/>
          <c:tx>
            <c:strRef>
              <c:f>Sheet1!$D$1</c:f>
              <c:strCache>
                <c:ptCount val="1"/>
                <c:pt idx="0">
                  <c:v>Total</c:v>
                </c:pt>
              </c:strCache>
            </c:strRef>
          </c:tx>
          <c:spPr>
            <a:solidFill>
              <a:schemeClr val="accent3"/>
            </a:solidFill>
            <a:ln>
              <a:noFill/>
            </a:ln>
            <a:effectLst/>
          </c:spPr>
          <c:invertIfNegative val="0"/>
          <c:cat>
            <c:strRef>
              <c:f>Sheet1!$A$2:$A$4</c:f>
              <c:strCache>
                <c:ptCount val="3"/>
                <c:pt idx="0">
                  <c:v>Faculty of Social Sciences</c:v>
                </c:pt>
                <c:pt idx="1">
                  <c:v>Faculty of Law</c:v>
                </c:pt>
                <c:pt idx="2">
                  <c:v>Faculty of Business</c:v>
                </c:pt>
              </c:strCache>
            </c:strRef>
          </c:cat>
          <c:val>
            <c:numRef>
              <c:f>Sheet1!$D$2:$D$4</c:f>
              <c:numCache>
                <c:formatCode>General</c:formatCode>
                <c:ptCount val="3"/>
                <c:pt idx="0">
                  <c:v>480</c:v>
                </c:pt>
                <c:pt idx="1">
                  <c:v>209</c:v>
                </c:pt>
                <c:pt idx="2">
                  <c:v>1117</c:v>
                </c:pt>
              </c:numCache>
            </c:numRef>
          </c:val>
          <c:extLst>
            <c:ext xmlns:c16="http://schemas.microsoft.com/office/drawing/2014/chart" uri="{C3380CC4-5D6E-409C-BE32-E72D297353CC}">
              <c16:uniqueId val="{00000002-90AC-4182-803A-BA5195EEEAF2}"/>
            </c:ext>
          </c:extLst>
        </c:ser>
        <c:dLbls>
          <c:showLegendKey val="0"/>
          <c:showVal val="0"/>
          <c:showCatName val="0"/>
          <c:showSerName val="0"/>
          <c:showPercent val="0"/>
          <c:showBubbleSize val="0"/>
        </c:dLbls>
        <c:gapWidth val="219"/>
        <c:overlap val="-27"/>
        <c:axId val="655882336"/>
        <c:axId val="655886656"/>
      </c:barChart>
      <c:catAx>
        <c:axId val="65588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5886656"/>
        <c:crosses val="autoZero"/>
        <c:auto val="1"/>
        <c:lblAlgn val="ctr"/>
        <c:lblOffset val="100"/>
        <c:noMultiLvlLbl val="0"/>
      </c:catAx>
      <c:valAx>
        <c:axId val="65588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588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202FF7-82AD-678C-818A-2A8227E824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8F7075-6FED-8F1B-860B-B55F047043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98B705-9E9A-4D3D-844E-AF0E77D1F86F}" type="datetimeFigureOut">
              <a:rPr lang="en-US" smtClean="0"/>
              <a:t>9/11/2025</a:t>
            </a:fld>
            <a:endParaRPr lang="en-US"/>
          </a:p>
        </p:txBody>
      </p:sp>
      <p:sp>
        <p:nvSpPr>
          <p:cNvPr id="4" name="Footer Placeholder 3">
            <a:extLst>
              <a:ext uri="{FF2B5EF4-FFF2-40B4-BE49-F238E27FC236}">
                <a16:creationId xmlns:a16="http://schemas.microsoft.com/office/drawing/2014/main" id="{9D8F1B2C-65B1-7CBA-C2B1-AE822E2991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223350-DF7F-7C7B-720B-5C802E9FE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0AB3-CFAA-4684-8A2A-5D1B10337538}" type="slidenum">
              <a:rPr lang="en-US" smtClean="0"/>
              <a:t>‹#›</a:t>
            </a:fld>
            <a:endParaRPr lang="en-US"/>
          </a:p>
        </p:txBody>
      </p:sp>
    </p:spTree>
    <p:extLst>
      <p:ext uri="{BB962C8B-B14F-4D97-AF65-F5344CB8AC3E}">
        <p14:creationId xmlns:p14="http://schemas.microsoft.com/office/powerpoint/2010/main" val="1055449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480A9-F950-4E11-91C0-465ECB7FF527}" type="datetimeFigureOut">
              <a:rPr lang="is-IS" smtClean="0"/>
              <a:t>11.9.2025</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5D28D-C604-4A92-ABA9-C2D8B04770EA}" type="slidenum">
              <a:rPr lang="is-IS" smtClean="0"/>
              <a:t>‹#›</a:t>
            </a:fld>
            <a:endParaRPr lang="is-IS"/>
          </a:p>
        </p:txBody>
      </p:sp>
    </p:spTree>
    <p:extLst>
      <p:ext uri="{BB962C8B-B14F-4D97-AF65-F5344CB8AC3E}">
        <p14:creationId xmlns:p14="http://schemas.microsoft.com/office/powerpoint/2010/main" val="77885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Undergraduate</a:t>
            </a:r>
            <a:r>
              <a:rPr lang="en-US" dirty="0">
                <a:effectLst/>
              </a:rPr>
              <a:t> </a:t>
            </a:r>
            <a:r>
              <a:rPr lang="en-US" sz="1200" b="0" i="0" u="none" strike="noStrike" kern="1200" dirty="0">
                <a:solidFill>
                  <a:schemeClr val="tx1"/>
                </a:solidFill>
                <a:effectLst/>
                <a:latin typeface="+mn-lt"/>
                <a:ea typeface="+mn-ea"/>
                <a:cs typeface="+mn-cs"/>
              </a:rPr>
              <a:t>Graduate</a:t>
            </a:r>
            <a:r>
              <a:rPr lang="en-US" dirty="0">
                <a:effectLst/>
              </a:rPr>
              <a:t> </a:t>
            </a:r>
            <a:r>
              <a:rPr lang="en-US" sz="1200" b="0" i="0" u="none" strike="noStrike" kern="1200" dirty="0">
                <a:solidFill>
                  <a:schemeClr val="tx1"/>
                </a:solidFill>
                <a:effectLst/>
                <a:latin typeface="+mn-lt"/>
                <a:ea typeface="+mn-ea"/>
                <a:cs typeface="+mn-cs"/>
              </a:rPr>
              <a:t>Total</a:t>
            </a:r>
            <a:r>
              <a:rPr lang="en-US" dirty="0">
                <a:effectLst/>
              </a:rPr>
              <a:t> </a:t>
            </a:r>
          </a:p>
          <a:p>
            <a:r>
              <a:rPr lang="en-US" sz="1200" b="0" i="0" u="none" strike="noStrike" kern="1200" dirty="0">
                <a:solidFill>
                  <a:schemeClr val="tx1"/>
                </a:solidFill>
                <a:effectLst/>
                <a:latin typeface="+mn-lt"/>
                <a:ea typeface="+mn-ea"/>
                <a:cs typeface="+mn-cs"/>
              </a:rPr>
              <a:t>Faculty of Social Sciences</a:t>
            </a:r>
            <a:r>
              <a:rPr lang="en-US" dirty="0">
                <a:effectLst/>
              </a:rPr>
              <a:t> </a:t>
            </a:r>
            <a:r>
              <a:rPr lang="en-US" sz="1200" b="0" i="0" u="none" strike="noStrike" kern="1200" dirty="0">
                <a:solidFill>
                  <a:schemeClr val="tx1"/>
                </a:solidFill>
                <a:effectLst/>
                <a:latin typeface="+mn-lt"/>
                <a:ea typeface="+mn-ea"/>
                <a:cs typeface="+mn-cs"/>
              </a:rPr>
              <a:t>314</a:t>
            </a:r>
            <a:r>
              <a:rPr lang="en-US" dirty="0">
                <a:effectLst/>
              </a:rPr>
              <a:t> </a:t>
            </a:r>
            <a:r>
              <a:rPr lang="en-US" sz="1200" b="0" i="0" u="none" strike="noStrike" kern="1200" dirty="0">
                <a:solidFill>
                  <a:schemeClr val="tx1"/>
                </a:solidFill>
                <a:effectLst/>
                <a:latin typeface="+mn-lt"/>
                <a:ea typeface="+mn-ea"/>
                <a:cs typeface="+mn-cs"/>
              </a:rPr>
              <a:t>166</a:t>
            </a:r>
            <a:r>
              <a:rPr lang="en-US" dirty="0">
                <a:effectLst/>
              </a:rPr>
              <a:t> </a:t>
            </a:r>
            <a:r>
              <a:rPr lang="en-US" sz="1200" b="0" i="0" u="none" strike="noStrike" kern="1200" dirty="0">
                <a:solidFill>
                  <a:schemeClr val="tx1"/>
                </a:solidFill>
                <a:effectLst/>
                <a:latin typeface="+mn-lt"/>
                <a:ea typeface="+mn-ea"/>
                <a:cs typeface="+mn-cs"/>
              </a:rPr>
              <a:t>480</a:t>
            </a:r>
            <a:r>
              <a:rPr lang="en-US" dirty="0">
                <a:effectLst/>
              </a:rPr>
              <a:t> </a:t>
            </a:r>
          </a:p>
          <a:p>
            <a:r>
              <a:rPr lang="en-US" sz="1200" b="0" i="0" u="none" strike="noStrike" kern="1200" dirty="0">
                <a:solidFill>
                  <a:schemeClr val="tx1"/>
                </a:solidFill>
                <a:effectLst/>
                <a:latin typeface="+mn-lt"/>
                <a:ea typeface="+mn-ea"/>
                <a:cs typeface="+mn-cs"/>
              </a:rPr>
              <a:t>Faculty of Law</a:t>
            </a:r>
            <a:r>
              <a:rPr lang="en-US" dirty="0">
                <a:effectLst/>
              </a:rPr>
              <a:t> </a:t>
            </a:r>
            <a:r>
              <a:rPr lang="en-US" sz="1200" b="0" i="0" u="none" strike="noStrike" kern="1200" dirty="0">
                <a:solidFill>
                  <a:schemeClr val="tx1"/>
                </a:solidFill>
                <a:effectLst/>
                <a:latin typeface="+mn-lt"/>
                <a:ea typeface="+mn-ea"/>
                <a:cs typeface="+mn-cs"/>
              </a:rPr>
              <a:t>131</a:t>
            </a:r>
            <a:r>
              <a:rPr lang="en-US" dirty="0">
                <a:effectLst/>
              </a:rPr>
              <a:t> </a:t>
            </a:r>
            <a:r>
              <a:rPr lang="en-US" sz="1200" b="0" i="0" u="none" strike="noStrike" kern="1200" dirty="0">
                <a:solidFill>
                  <a:schemeClr val="tx1"/>
                </a:solidFill>
                <a:effectLst/>
                <a:latin typeface="+mn-lt"/>
                <a:ea typeface="+mn-ea"/>
                <a:cs typeface="+mn-cs"/>
              </a:rPr>
              <a:t>78</a:t>
            </a:r>
            <a:r>
              <a:rPr lang="en-US" dirty="0">
                <a:effectLst/>
              </a:rPr>
              <a:t> </a:t>
            </a:r>
            <a:r>
              <a:rPr lang="en-US" sz="1200" b="0" i="0" u="none" strike="noStrike" kern="1200" dirty="0">
                <a:solidFill>
                  <a:schemeClr val="tx1"/>
                </a:solidFill>
                <a:effectLst/>
                <a:latin typeface="+mn-lt"/>
                <a:ea typeface="+mn-ea"/>
                <a:cs typeface="+mn-cs"/>
              </a:rPr>
              <a:t>209</a:t>
            </a:r>
            <a:r>
              <a:rPr lang="en-US" dirty="0">
                <a:effectLst/>
              </a:rPr>
              <a:t> </a:t>
            </a:r>
          </a:p>
          <a:p>
            <a:r>
              <a:rPr lang="en-US" sz="1200" b="0" i="0" u="none" strike="noStrike" kern="1200" dirty="0">
                <a:solidFill>
                  <a:schemeClr val="tx1"/>
                </a:solidFill>
                <a:effectLst/>
                <a:latin typeface="+mn-lt"/>
                <a:ea typeface="+mn-ea"/>
                <a:cs typeface="+mn-cs"/>
              </a:rPr>
              <a:t>Faculty of Business</a:t>
            </a:r>
            <a:r>
              <a:rPr lang="en-US" dirty="0">
                <a:effectLst/>
              </a:rPr>
              <a:t> </a:t>
            </a:r>
            <a:r>
              <a:rPr lang="en-US" sz="1200" b="0" i="0" u="none" strike="noStrike" kern="1200" dirty="0">
                <a:solidFill>
                  <a:schemeClr val="tx1"/>
                </a:solidFill>
                <a:effectLst/>
                <a:latin typeface="+mn-lt"/>
                <a:ea typeface="+mn-ea"/>
                <a:cs typeface="+mn-cs"/>
              </a:rPr>
              <a:t>397</a:t>
            </a:r>
            <a:r>
              <a:rPr lang="en-US" dirty="0">
                <a:effectLst/>
              </a:rPr>
              <a:t> </a:t>
            </a:r>
            <a:r>
              <a:rPr lang="en-US" sz="1200" b="0" i="0" u="none" strike="noStrike" kern="1200" dirty="0">
                <a:solidFill>
                  <a:schemeClr val="tx1"/>
                </a:solidFill>
                <a:effectLst/>
                <a:latin typeface="+mn-lt"/>
                <a:ea typeface="+mn-ea"/>
                <a:cs typeface="+mn-cs"/>
              </a:rPr>
              <a:t>720</a:t>
            </a:r>
            <a:r>
              <a:rPr lang="en-US" dirty="0">
                <a:effectLst/>
              </a:rPr>
              <a:t> </a:t>
            </a:r>
            <a:r>
              <a:rPr lang="en-US" sz="1200" b="0" i="0" u="none" strike="noStrike" kern="1200" dirty="0">
                <a:solidFill>
                  <a:schemeClr val="tx1"/>
                </a:solidFill>
                <a:effectLst/>
                <a:latin typeface="+mn-lt"/>
                <a:ea typeface="+mn-ea"/>
                <a:cs typeface="+mn-cs"/>
              </a:rPr>
              <a:t>1117</a:t>
            </a:r>
            <a:r>
              <a:rPr lang="en-US" dirty="0">
                <a:effectLst/>
              </a:rPr>
              <a:t> </a:t>
            </a:r>
            <a:endParaRPr lang="en-US" dirty="0"/>
          </a:p>
        </p:txBody>
      </p:sp>
      <p:sp>
        <p:nvSpPr>
          <p:cNvPr id="4" name="Slide Number Placeholder 3"/>
          <p:cNvSpPr>
            <a:spLocks noGrp="1"/>
          </p:cNvSpPr>
          <p:nvPr>
            <p:ph type="sldNum" sz="quarter" idx="5"/>
          </p:nvPr>
        </p:nvSpPr>
        <p:spPr/>
        <p:txBody>
          <a:bodyPr/>
          <a:lstStyle/>
          <a:p>
            <a:fld id="{EFD5D28D-C604-4A92-ABA9-C2D8B04770EA}" type="slidenum">
              <a:rPr lang="is-IS" smtClean="0"/>
              <a:t>6</a:t>
            </a:fld>
            <a:endParaRPr lang="is-IS"/>
          </a:p>
        </p:txBody>
      </p:sp>
    </p:spTree>
    <p:extLst>
      <p:ext uri="{BB962C8B-B14F-4D97-AF65-F5344CB8AC3E}">
        <p14:creationId xmlns:p14="http://schemas.microsoft.com/office/powerpoint/2010/main" val="153035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5D28D-C604-4A92-ABA9-C2D8B04770EA}" type="slidenum">
              <a:rPr lang="is-IS" smtClean="0"/>
              <a:t>9</a:t>
            </a:fld>
            <a:endParaRPr lang="is-IS"/>
          </a:p>
        </p:txBody>
      </p:sp>
    </p:spTree>
    <p:extLst>
      <p:ext uri="{BB962C8B-B14F-4D97-AF65-F5344CB8AC3E}">
        <p14:creationId xmlns:p14="http://schemas.microsoft.com/office/powerpoint/2010/main" val="2545070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7DDDCCD-0799-E1F8-E602-8E1948D2F3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57559" y="1948654"/>
            <a:ext cx="5619192" cy="2813846"/>
          </a:xfrm>
          <a:prstGeom prst="rect">
            <a:avLst/>
          </a:prstGeom>
        </p:spPr>
      </p:pic>
    </p:spTree>
    <p:extLst>
      <p:ext uri="{BB962C8B-B14F-4D97-AF65-F5344CB8AC3E}">
        <p14:creationId xmlns:p14="http://schemas.microsoft.com/office/powerpoint/2010/main" val="55877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B670-1872-7A47-6B3C-0601D3B20A4B}"/>
              </a:ext>
            </a:extLst>
          </p:cNvPr>
          <p:cNvSpPr>
            <a:spLocks noGrp="1"/>
          </p:cNvSpPr>
          <p:nvPr>
            <p:ph type="title"/>
          </p:nvPr>
        </p:nvSpPr>
        <p:spPr>
          <a:xfrm>
            <a:off x="838200" y="424743"/>
            <a:ext cx="10515600" cy="1325563"/>
          </a:xfrm>
        </p:spPr>
        <p:txBody>
          <a:bodyPr/>
          <a:lstStyle/>
          <a:p>
            <a:r>
              <a:rPr lang="en-GB"/>
              <a:t>Click to edit Master title style</a:t>
            </a:r>
            <a:endParaRPr lang="en-IS"/>
          </a:p>
        </p:txBody>
      </p:sp>
    </p:spTree>
    <p:extLst>
      <p:ext uri="{BB962C8B-B14F-4D97-AF65-F5344CB8AC3E}">
        <p14:creationId xmlns:p14="http://schemas.microsoft.com/office/powerpoint/2010/main" val="190884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EACFF4-A1B8-4C74-C2D2-C439E72C3B75}"/>
              </a:ext>
            </a:extLst>
          </p:cNvPr>
          <p:cNvSpPr>
            <a:spLocks noGrp="1"/>
          </p:cNvSpPr>
          <p:nvPr>
            <p:ph type="sldNum" sz="quarter" idx="10"/>
          </p:nvPr>
        </p:nvSpPr>
        <p:spPr/>
        <p:txBody>
          <a:bodyPr/>
          <a:lstStyle/>
          <a:p>
            <a:fld id="{1AEE980A-52D4-41BA-B4BE-04430C91DF9F}" type="slidenum">
              <a:rPr lang="is-IS" smtClean="0"/>
              <a:pPr/>
              <a:t>‹#›</a:t>
            </a:fld>
            <a:endParaRPr lang="is-IS"/>
          </a:p>
        </p:txBody>
      </p:sp>
    </p:spTree>
    <p:extLst>
      <p:ext uri="{BB962C8B-B14F-4D97-AF65-F5344CB8AC3E}">
        <p14:creationId xmlns:p14="http://schemas.microsoft.com/office/powerpoint/2010/main" val="28428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CF24-E5D2-6BDC-3A8A-EA560D42E0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S"/>
          </a:p>
        </p:txBody>
      </p:sp>
      <p:sp>
        <p:nvSpPr>
          <p:cNvPr id="3" name="Content Placeholder 2">
            <a:extLst>
              <a:ext uri="{FF2B5EF4-FFF2-40B4-BE49-F238E27FC236}">
                <a16:creationId xmlns:a16="http://schemas.microsoft.com/office/drawing/2014/main" id="{6A295990-F1AE-02F6-5DD2-4A3264B87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4" name="Text Placeholder 3">
            <a:extLst>
              <a:ext uri="{FF2B5EF4-FFF2-40B4-BE49-F238E27FC236}">
                <a16:creationId xmlns:a16="http://schemas.microsoft.com/office/drawing/2014/main" id="{CD2AA1A6-5B90-2FC2-5D63-3F06F43FE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7">
            <a:extLst>
              <a:ext uri="{FF2B5EF4-FFF2-40B4-BE49-F238E27FC236}">
                <a16:creationId xmlns:a16="http://schemas.microsoft.com/office/drawing/2014/main" id="{E6805BBF-FD5C-D396-0C36-FA63458C93E1}"/>
              </a:ext>
            </a:extLst>
          </p:cNvPr>
          <p:cNvSpPr>
            <a:spLocks noGrp="1"/>
          </p:cNvSpPr>
          <p:nvPr>
            <p:ph type="sldNum" sz="quarter" idx="10"/>
          </p:nvPr>
        </p:nvSpPr>
        <p:spPr/>
        <p:txBody>
          <a:bodyPr/>
          <a:lstStyle/>
          <a:p>
            <a:fld id="{1AEE980A-52D4-41BA-B4BE-04430C91DF9F}" type="slidenum">
              <a:rPr lang="is-IS" smtClean="0"/>
              <a:pPr/>
              <a:t>‹#›</a:t>
            </a:fld>
            <a:endParaRPr lang="is-IS"/>
          </a:p>
        </p:txBody>
      </p:sp>
    </p:spTree>
    <p:extLst>
      <p:ext uri="{BB962C8B-B14F-4D97-AF65-F5344CB8AC3E}">
        <p14:creationId xmlns:p14="http://schemas.microsoft.com/office/powerpoint/2010/main" val="3979409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BB0B-A8A8-B4D5-09A8-14EB12A1E7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S"/>
          </a:p>
        </p:txBody>
      </p:sp>
      <p:sp>
        <p:nvSpPr>
          <p:cNvPr id="3" name="Picture Placeholder 2">
            <a:extLst>
              <a:ext uri="{FF2B5EF4-FFF2-40B4-BE49-F238E27FC236}">
                <a16:creationId xmlns:a16="http://schemas.microsoft.com/office/drawing/2014/main" id="{01100A7B-A057-E23F-AAC8-36C4FC3D6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sp>
        <p:nvSpPr>
          <p:cNvPr id="4" name="Text Placeholder 3">
            <a:extLst>
              <a:ext uri="{FF2B5EF4-FFF2-40B4-BE49-F238E27FC236}">
                <a16:creationId xmlns:a16="http://schemas.microsoft.com/office/drawing/2014/main" id="{2F001658-B03A-3321-3A51-4340F9220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7">
            <a:extLst>
              <a:ext uri="{FF2B5EF4-FFF2-40B4-BE49-F238E27FC236}">
                <a16:creationId xmlns:a16="http://schemas.microsoft.com/office/drawing/2014/main" id="{F928BFD7-23BE-E1DD-49C4-22A2D739E938}"/>
              </a:ext>
            </a:extLst>
          </p:cNvPr>
          <p:cNvSpPr>
            <a:spLocks noGrp="1"/>
          </p:cNvSpPr>
          <p:nvPr>
            <p:ph type="sldNum" sz="quarter" idx="10"/>
          </p:nvPr>
        </p:nvSpPr>
        <p:spPr/>
        <p:txBody>
          <a:bodyPr/>
          <a:lstStyle/>
          <a:p>
            <a:fld id="{1AEE980A-52D4-41BA-B4BE-04430C91DF9F}" type="slidenum">
              <a:rPr lang="is-IS" smtClean="0"/>
              <a:pPr/>
              <a:t>‹#›</a:t>
            </a:fld>
            <a:endParaRPr lang="is-IS"/>
          </a:p>
        </p:txBody>
      </p:sp>
    </p:spTree>
    <p:extLst>
      <p:ext uri="{BB962C8B-B14F-4D97-AF65-F5344CB8AC3E}">
        <p14:creationId xmlns:p14="http://schemas.microsoft.com/office/powerpoint/2010/main" val="61009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AE02-BE1C-A2EB-8D65-A8ED456689F1}"/>
              </a:ext>
            </a:extLst>
          </p:cNvPr>
          <p:cNvSpPr>
            <a:spLocks noGrp="1"/>
          </p:cNvSpPr>
          <p:nvPr>
            <p:ph type="title"/>
          </p:nvPr>
        </p:nvSpPr>
        <p:spPr/>
        <p:txBody>
          <a:bodyPr/>
          <a:lstStyle/>
          <a:p>
            <a:r>
              <a:rPr lang="en-GB"/>
              <a:t>Click to edit Master title style</a:t>
            </a:r>
            <a:endParaRPr lang="en-IS"/>
          </a:p>
        </p:txBody>
      </p:sp>
      <p:sp>
        <p:nvSpPr>
          <p:cNvPr id="3" name="Vertical Text Placeholder 2">
            <a:extLst>
              <a:ext uri="{FF2B5EF4-FFF2-40B4-BE49-F238E27FC236}">
                <a16:creationId xmlns:a16="http://schemas.microsoft.com/office/drawing/2014/main" id="{6675AF71-3362-D174-3FAD-CF4E161888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Slide Number Placeholder 6">
            <a:extLst>
              <a:ext uri="{FF2B5EF4-FFF2-40B4-BE49-F238E27FC236}">
                <a16:creationId xmlns:a16="http://schemas.microsoft.com/office/drawing/2014/main" id="{6A848BDB-155A-9860-D312-FA3B1B86E527}"/>
              </a:ext>
            </a:extLst>
          </p:cNvPr>
          <p:cNvSpPr>
            <a:spLocks noGrp="1"/>
          </p:cNvSpPr>
          <p:nvPr>
            <p:ph type="sldNum" sz="quarter" idx="10"/>
          </p:nvPr>
        </p:nvSpPr>
        <p:spPr/>
        <p:txBody>
          <a:bodyPr/>
          <a:lstStyle/>
          <a:p>
            <a:fld id="{1AEE980A-52D4-41BA-B4BE-04430C91DF9F}" type="slidenum">
              <a:rPr lang="is-IS" smtClean="0"/>
              <a:pPr/>
              <a:t>‹#›</a:t>
            </a:fld>
            <a:endParaRPr lang="is-IS"/>
          </a:p>
        </p:txBody>
      </p:sp>
    </p:spTree>
    <p:extLst>
      <p:ext uri="{BB962C8B-B14F-4D97-AF65-F5344CB8AC3E}">
        <p14:creationId xmlns:p14="http://schemas.microsoft.com/office/powerpoint/2010/main" val="3474750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EB10D3-EC26-F11D-3E94-8ADD2BFCCB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S"/>
          </a:p>
        </p:txBody>
      </p:sp>
      <p:sp>
        <p:nvSpPr>
          <p:cNvPr id="3" name="Vertical Text Placeholder 2">
            <a:extLst>
              <a:ext uri="{FF2B5EF4-FFF2-40B4-BE49-F238E27FC236}">
                <a16:creationId xmlns:a16="http://schemas.microsoft.com/office/drawing/2014/main" id="{7E8B08B2-EB90-B7BD-2F41-EB262AC1E93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Slide Number Placeholder 6">
            <a:extLst>
              <a:ext uri="{FF2B5EF4-FFF2-40B4-BE49-F238E27FC236}">
                <a16:creationId xmlns:a16="http://schemas.microsoft.com/office/drawing/2014/main" id="{49EABBE6-7770-D0A4-9BC1-C74EC28E77C4}"/>
              </a:ext>
            </a:extLst>
          </p:cNvPr>
          <p:cNvSpPr>
            <a:spLocks noGrp="1"/>
          </p:cNvSpPr>
          <p:nvPr>
            <p:ph type="sldNum" sz="quarter" idx="10"/>
          </p:nvPr>
        </p:nvSpPr>
        <p:spPr/>
        <p:txBody>
          <a:bodyPr/>
          <a:lstStyle/>
          <a:p>
            <a:fld id="{1AEE980A-52D4-41BA-B4BE-04430C91DF9F}" type="slidenum">
              <a:rPr lang="is-IS" smtClean="0"/>
              <a:pPr/>
              <a:t>‹#›</a:t>
            </a:fld>
            <a:endParaRPr lang="is-IS"/>
          </a:p>
        </p:txBody>
      </p:sp>
    </p:spTree>
    <p:extLst>
      <p:ext uri="{BB962C8B-B14F-4D97-AF65-F5344CB8AC3E}">
        <p14:creationId xmlns:p14="http://schemas.microsoft.com/office/powerpoint/2010/main" val="368873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69D32B0-FADC-98B4-3D49-C1757ADB3E4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408278" y="1951954"/>
            <a:ext cx="5516574" cy="2839792"/>
          </a:xfrm>
          <a:prstGeom prst="rect">
            <a:avLst/>
          </a:prstGeom>
        </p:spPr>
      </p:pic>
    </p:spTree>
    <p:extLst>
      <p:ext uri="{BB962C8B-B14F-4D97-AF65-F5344CB8AC3E}">
        <p14:creationId xmlns:p14="http://schemas.microsoft.com/office/powerpoint/2010/main" val="1911804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5CCE-F197-1D5D-00F3-E91AFFC543C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S"/>
          </a:p>
        </p:txBody>
      </p:sp>
      <p:sp>
        <p:nvSpPr>
          <p:cNvPr id="3" name="Subtitle 2">
            <a:extLst>
              <a:ext uri="{FF2B5EF4-FFF2-40B4-BE49-F238E27FC236}">
                <a16:creationId xmlns:a16="http://schemas.microsoft.com/office/drawing/2014/main" id="{CE79C04C-69DA-65AE-D85E-E0E9FF62EF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S"/>
          </a:p>
        </p:txBody>
      </p:sp>
      <p:sp>
        <p:nvSpPr>
          <p:cNvPr id="7" name="Slide Number Placeholder 6">
            <a:extLst>
              <a:ext uri="{FF2B5EF4-FFF2-40B4-BE49-F238E27FC236}">
                <a16:creationId xmlns:a16="http://schemas.microsoft.com/office/drawing/2014/main" id="{82A94CEB-5556-F728-A85B-5EAC33D06B4B}"/>
              </a:ext>
            </a:extLst>
          </p:cNvPr>
          <p:cNvSpPr>
            <a:spLocks noGrp="1"/>
          </p:cNvSpPr>
          <p:nvPr>
            <p:ph type="sldNum" sz="quarter" idx="10"/>
          </p:nvPr>
        </p:nvSpPr>
        <p:spPr/>
        <p:txBody>
          <a:bodyPr/>
          <a:lstStyle/>
          <a:p>
            <a:fld id="{AB83E9E1-F253-486D-A728-51C04463CF6F}" type="slidenum">
              <a:rPr lang="is-IS" smtClean="0"/>
              <a:pPr/>
              <a:t>‹#›</a:t>
            </a:fld>
            <a:endParaRPr lang="is-IS"/>
          </a:p>
        </p:txBody>
      </p:sp>
    </p:spTree>
    <p:extLst>
      <p:ext uri="{BB962C8B-B14F-4D97-AF65-F5344CB8AC3E}">
        <p14:creationId xmlns:p14="http://schemas.microsoft.com/office/powerpoint/2010/main" val="3495979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1FAB-8B0E-E03B-65CE-20EF9933932D}"/>
              </a:ext>
            </a:extLst>
          </p:cNvPr>
          <p:cNvSpPr>
            <a:spLocks noGrp="1"/>
          </p:cNvSpPr>
          <p:nvPr>
            <p:ph type="title"/>
          </p:nvPr>
        </p:nvSpPr>
        <p:spPr>
          <a:xfrm>
            <a:off x="838200" y="271495"/>
            <a:ext cx="10515600" cy="1325563"/>
          </a:xfrm>
        </p:spPr>
        <p:txBody>
          <a:bodyPr/>
          <a:lstStyle/>
          <a:p>
            <a:r>
              <a:rPr lang="en-GB"/>
              <a:t>Click to edit Master title style</a:t>
            </a:r>
            <a:endParaRPr lang="en-IS"/>
          </a:p>
        </p:txBody>
      </p:sp>
      <p:sp>
        <p:nvSpPr>
          <p:cNvPr id="3" name="Content Placeholder 2">
            <a:extLst>
              <a:ext uri="{FF2B5EF4-FFF2-40B4-BE49-F238E27FC236}">
                <a16:creationId xmlns:a16="http://schemas.microsoft.com/office/drawing/2014/main" id="{F8040DB6-7A2A-21B7-B9CA-3D4BC74115A9}"/>
              </a:ext>
            </a:extLst>
          </p:cNvPr>
          <p:cNvSpPr>
            <a:spLocks noGrp="1"/>
          </p:cNvSpPr>
          <p:nvPr>
            <p:ph idx="1"/>
          </p:nvPr>
        </p:nvSpPr>
        <p:spPr>
          <a:xfrm>
            <a:off x="838200" y="1757082"/>
            <a:ext cx="10515600" cy="41666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Slide Number Placeholder 6">
            <a:extLst>
              <a:ext uri="{FF2B5EF4-FFF2-40B4-BE49-F238E27FC236}">
                <a16:creationId xmlns:a16="http://schemas.microsoft.com/office/drawing/2014/main" id="{F6EEFCA0-F583-569D-7C50-FA9075774DC0}"/>
              </a:ext>
            </a:extLst>
          </p:cNvPr>
          <p:cNvSpPr>
            <a:spLocks noGrp="1"/>
          </p:cNvSpPr>
          <p:nvPr>
            <p:ph type="sldNum" sz="quarter" idx="10"/>
          </p:nvPr>
        </p:nvSpPr>
        <p:spPr/>
        <p:txBody>
          <a:bodyPr/>
          <a:lstStyle/>
          <a:p>
            <a:fld id="{AB83E9E1-F253-486D-A728-51C04463CF6F}" type="slidenum">
              <a:rPr lang="is-IS" smtClean="0"/>
              <a:pPr/>
              <a:t>‹#›</a:t>
            </a:fld>
            <a:endParaRPr lang="is-IS"/>
          </a:p>
        </p:txBody>
      </p:sp>
    </p:spTree>
    <p:extLst>
      <p:ext uri="{BB962C8B-B14F-4D97-AF65-F5344CB8AC3E}">
        <p14:creationId xmlns:p14="http://schemas.microsoft.com/office/powerpoint/2010/main" val="3503504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40DB6-7A2A-21B7-B9CA-3D4BC74115A9}"/>
              </a:ext>
            </a:extLst>
          </p:cNvPr>
          <p:cNvSpPr>
            <a:spLocks noGrp="1"/>
          </p:cNvSpPr>
          <p:nvPr>
            <p:ph idx="1"/>
          </p:nvPr>
        </p:nvSpPr>
        <p:spPr>
          <a:xfrm>
            <a:off x="838200" y="1129085"/>
            <a:ext cx="10515600" cy="46594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 name="Slide Number Placeholder 1">
            <a:extLst>
              <a:ext uri="{FF2B5EF4-FFF2-40B4-BE49-F238E27FC236}">
                <a16:creationId xmlns:a16="http://schemas.microsoft.com/office/drawing/2014/main" id="{35DE01A7-803D-748B-B137-2423380B1CE1}"/>
              </a:ext>
            </a:extLst>
          </p:cNvPr>
          <p:cNvSpPr>
            <a:spLocks noGrp="1"/>
          </p:cNvSpPr>
          <p:nvPr>
            <p:ph type="sldNum" sz="quarter" idx="10"/>
          </p:nvPr>
        </p:nvSpPr>
        <p:spPr/>
        <p:txBody>
          <a:bodyPr/>
          <a:lstStyle/>
          <a:p>
            <a:fld id="{AB83E9E1-F253-486D-A728-51C04463CF6F}" type="slidenum">
              <a:rPr lang="is-IS" smtClean="0"/>
              <a:pPr/>
              <a:t>‹#›</a:t>
            </a:fld>
            <a:endParaRPr lang="is-IS"/>
          </a:p>
        </p:txBody>
      </p:sp>
    </p:spTree>
    <p:extLst>
      <p:ext uri="{BB962C8B-B14F-4D97-AF65-F5344CB8AC3E}">
        <p14:creationId xmlns:p14="http://schemas.microsoft.com/office/powerpoint/2010/main" val="351972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5CCE-F197-1D5D-00F3-E91AFFC543C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S"/>
          </a:p>
        </p:txBody>
      </p:sp>
      <p:sp>
        <p:nvSpPr>
          <p:cNvPr id="3" name="Subtitle 2">
            <a:extLst>
              <a:ext uri="{FF2B5EF4-FFF2-40B4-BE49-F238E27FC236}">
                <a16:creationId xmlns:a16="http://schemas.microsoft.com/office/drawing/2014/main" id="{CE79C04C-69DA-65AE-D85E-E0E9FF62EF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S"/>
          </a:p>
        </p:txBody>
      </p:sp>
      <p:sp>
        <p:nvSpPr>
          <p:cNvPr id="6" name="Slide Number Placeholder 5">
            <a:extLst>
              <a:ext uri="{FF2B5EF4-FFF2-40B4-BE49-F238E27FC236}">
                <a16:creationId xmlns:a16="http://schemas.microsoft.com/office/drawing/2014/main" id="{894848EB-07AA-E877-F059-0CAE07F71D0A}"/>
              </a:ext>
            </a:extLst>
          </p:cNvPr>
          <p:cNvSpPr>
            <a:spLocks noGrp="1"/>
          </p:cNvSpPr>
          <p:nvPr>
            <p:ph type="sldNum" sz="quarter" idx="12"/>
          </p:nvPr>
        </p:nvSpPr>
        <p:spPr>
          <a:xfrm>
            <a:off x="216808" y="6356350"/>
            <a:ext cx="2743200" cy="365125"/>
          </a:xfrm>
          <a:prstGeom prst="rect">
            <a:avLst/>
          </a:prstGeom>
        </p:spPr>
        <p:txBody>
          <a:bodyPr/>
          <a:lstStyle>
            <a:lvl1pPr algn="l">
              <a:defRPr/>
            </a:lvl1pPr>
          </a:lstStyle>
          <a:p>
            <a:fld id="{12070FFB-E3E6-9F41-8B46-7F3EB59FCE29}" type="slidenum">
              <a:rPr lang="en-IS" smtClean="0"/>
              <a:pPr/>
              <a:t>‹#›</a:t>
            </a:fld>
            <a:endParaRPr lang="en-IS"/>
          </a:p>
        </p:txBody>
      </p:sp>
    </p:spTree>
    <p:extLst>
      <p:ext uri="{BB962C8B-B14F-4D97-AF65-F5344CB8AC3E}">
        <p14:creationId xmlns:p14="http://schemas.microsoft.com/office/powerpoint/2010/main" val="172622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C6B1AE5-E5F2-8F4C-6C93-DD7DB751D887}"/>
              </a:ext>
            </a:extLst>
          </p:cNvPr>
          <p:cNvSpPr>
            <a:spLocks noGrp="1"/>
          </p:cNvSpPr>
          <p:nvPr>
            <p:ph type="pic" sz="quarter" idx="13"/>
          </p:nvPr>
        </p:nvSpPr>
        <p:spPr>
          <a:xfrm>
            <a:off x="6096000" y="0"/>
            <a:ext cx="6096000" cy="6858000"/>
          </a:xfrm>
          <a:solidFill>
            <a:schemeClr val="bg1">
              <a:lumMod val="50000"/>
            </a:schemeClr>
          </a:solidFill>
        </p:spPr>
        <p:txBody>
          <a:bodyPr/>
          <a:lstStyle/>
          <a:p>
            <a:endParaRPr lang="en-IS"/>
          </a:p>
        </p:txBody>
      </p:sp>
      <p:sp>
        <p:nvSpPr>
          <p:cNvPr id="2" name="Title 1">
            <a:extLst>
              <a:ext uri="{FF2B5EF4-FFF2-40B4-BE49-F238E27FC236}">
                <a16:creationId xmlns:a16="http://schemas.microsoft.com/office/drawing/2014/main" id="{DF7F1FAB-8B0E-E03B-65CE-20EF9933932D}"/>
              </a:ext>
            </a:extLst>
          </p:cNvPr>
          <p:cNvSpPr>
            <a:spLocks noGrp="1"/>
          </p:cNvSpPr>
          <p:nvPr>
            <p:ph type="title"/>
          </p:nvPr>
        </p:nvSpPr>
        <p:spPr>
          <a:xfrm>
            <a:off x="838200" y="1499387"/>
            <a:ext cx="4608443" cy="1325563"/>
          </a:xfrm>
        </p:spPr>
        <p:txBody>
          <a:bodyPr anchor="b"/>
          <a:lstStyle/>
          <a:p>
            <a:r>
              <a:rPr lang="en-GB"/>
              <a:t>Click to edit Master title style</a:t>
            </a:r>
            <a:endParaRPr lang="en-IS"/>
          </a:p>
        </p:txBody>
      </p:sp>
      <p:sp>
        <p:nvSpPr>
          <p:cNvPr id="3" name="Content Placeholder 2">
            <a:extLst>
              <a:ext uri="{FF2B5EF4-FFF2-40B4-BE49-F238E27FC236}">
                <a16:creationId xmlns:a16="http://schemas.microsoft.com/office/drawing/2014/main" id="{F8040DB6-7A2A-21B7-B9CA-3D4BC74115A9}"/>
              </a:ext>
            </a:extLst>
          </p:cNvPr>
          <p:cNvSpPr>
            <a:spLocks noGrp="1"/>
          </p:cNvSpPr>
          <p:nvPr>
            <p:ph idx="1"/>
          </p:nvPr>
        </p:nvSpPr>
        <p:spPr>
          <a:xfrm>
            <a:off x="838200" y="2959888"/>
            <a:ext cx="4608443" cy="28048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Slide Number Placeholder 6">
            <a:extLst>
              <a:ext uri="{FF2B5EF4-FFF2-40B4-BE49-F238E27FC236}">
                <a16:creationId xmlns:a16="http://schemas.microsoft.com/office/drawing/2014/main" id="{43EBE10F-F6D9-CDD1-D007-1B2884617048}"/>
              </a:ext>
            </a:extLst>
          </p:cNvPr>
          <p:cNvSpPr>
            <a:spLocks noGrp="1"/>
          </p:cNvSpPr>
          <p:nvPr>
            <p:ph type="sldNum" sz="quarter" idx="14"/>
          </p:nvPr>
        </p:nvSpPr>
        <p:spPr/>
        <p:txBody>
          <a:bodyPr/>
          <a:lstStyle/>
          <a:p>
            <a:fld id="{AB83E9E1-F253-486D-A728-51C04463CF6F}" type="slidenum">
              <a:rPr lang="is-IS" smtClean="0"/>
              <a:pPr/>
              <a:t>‹#›</a:t>
            </a:fld>
            <a:endParaRPr lang="is-IS"/>
          </a:p>
        </p:txBody>
      </p:sp>
    </p:spTree>
    <p:extLst>
      <p:ext uri="{BB962C8B-B14F-4D97-AF65-F5344CB8AC3E}">
        <p14:creationId xmlns:p14="http://schemas.microsoft.com/office/powerpoint/2010/main" val="615310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C6B1AE5-E5F2-8F4C-6C93-DD7DB751D887}"/>
              </a:ext>
            </a:extLst>
          </p:cNvPr>
          <p:cNvSpPr>
            <a:spLocks noGrp="1"/>
          </p:cNvSpPr>
          <p:nvPr>
            <p:ph type="pic" sz="quarter" idx="13"/>
          </p:nvPr>
        </p:nvSpPr>
        <p:spPr>
          <a:xfrm>
            <a:off x="0" y="0"/>
            <a:ext cx="6096000" cy="6858000"/>
          </a:xfrm>
          <a:solidFill>
            <a:schemeClr val="bg1">
              <a:lumMod val="50000"/>
            </a:schemeClr>
          </a:solidFill>
        </p:spPr>
        <p:txBody>
          <a:bodyPr/>
          <a:lstStyle/>
          <a:p>
            <a:endParaRPr lang="en-IS"/>
          </a:p>
        </p:txBody>
      </p:sp>
      <p:sp>
        <p:nvSpPr>
          <p:cNvPr id="2" name="Title 1">
            <a:extLst>
              <a:ext uri="{FF2B5EF4-FFF2-40B4-BE49-F238E27FC236}">
                <a16:creationId xmlns:a16="http://schemas.microsoft.com/office/drawing/2014/main" id="{DF7F1FAB-8B0E-E03B-65CE-20EF9933932D}"/>
              </a:ext>
            </a:extLst>
          </p:cNvPr>
          <p:cNvSpPr>
            <a:spLocks noGrp="1"/>
          </p:cNvSpPr>
          <p:nvPr>
            <p:ph type="title"/>
          </p:nvPr>
        </p:nvSpPr>
        <p:spPr>
          <a:xfrm>
            <a:off x="6849386" y="700750"/>
            <a:ext cx="4608443" cy="1325563"/>
          </a:xfrm>
        </p:spPr>
        <p:txBody>
          <a:bodyPr anchor="b"/>
          <a:lstStyle/>
          <a:p>
            <a:r>
              <a:rPr lang="en-GB"/>
              <a:t>Click to edit Master title style</a:t>
            </a:r>
            <a:endParaRPr lang="en-IS"/>
          </a:p>
        </p:txBody>
      </p:sp>
      <p:sp>
        <p:nvSpPr>
          <p:cNvPr id="3" name="Content Placeholder 2">
            <a:extLst>
              <a:ext uri="{FF2B5EF4-FFF2-40B4-BE49-F238E27FC236}">
                <a16:creationId xmlns:a16="http://schemas.microsoft.com/office/drawing/2014/main" id="{F8040DB6-7A2A-21B7-B9CA-3D4BC74115A9}"/>
              </a:ext>
            </a:extLst>
          </p:cNvPr>
          <p:cNvSpPr>
            <a:spLocks noGrp="1"/>
          </p:cNvSpPr>
          <p:nvPr>
            <p:ph idx="1"/>
          </p:nvPr>
        </p:nvSpPr>
        <p:spPr>
          <a:xfrm>
            <a:off x="6849386" y="2161250"/>
            <a:ext cx="4608443" cy="383568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4" name="Graphic 3">
            <a:extLst>
              <a:ext uri="{FF2B5EF4-FFF2-40B4-BE49-F238E27FC236}">
                <a16:creationId xmlns:a16="http://schemas.microsoft.com/office/drawing/2014/main" id="{10C76B56-55A7-9FE2-AB6A-11EFB68DF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4936" y="6226643"/>
            <a:ext cx="1371753" cy="452997"/>
          </a:xfrm>
          <a:prstGeom prst="rect">
            <a:avLst/>
          </a:prstGeom>
        </p:spPr>
      </p:pic>
    </p:spTree>
    <p:extLst>
      <p:ext uri="{BB962C8B-B14F-4D97-AF65-F5344CB8AC3E}">
        <p14:creationId xmlns:p14="http://schemas.microsoft.com/office/powerpoint/2010/main" val="1752763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0043-1009-CBA5-A83B-85E1E08FBDA8}"/>
              </a:ext>
            </a:extLst>
          </p:cNvPr>
          <p:cNvSpPr>
            <a:spLocks noGrp="1"/>
          </p:cNvSpPr>
          <p:nvPr>
            <p:ph type="title"/>
          </p:nvPr>
        </p:nvSpPr>
        <p:spPr>
          <a:xfrm>
            <a:off x="831850" y="1709738"/>
            <a:ext cx="10515600" cy="2852737"/>
          </a:xfrm>
        </p:spPr>
        <p:txBody>
          <a:bodyPr anchor="b"/>
          <a:lstStyle>
            <a:lvl1pPr algn="ctr">
              <a:defRPr sz="6000"/>
            </a:lvl1pPr>
          </a:lstStyle>
          <a:p>
            <a:r>
              <a:rPr lang="en-GB"/>
              <a:t>Click to edit Master title style</a:t>
            </a:r>
            <a:endParaRPr lang="en-IS"/>
          </a:p>
        </p:txBody>
      </p:sp>
      <p:sp>
        <p:nvSpPr>
          <p:cNvPr id="3" name="Text Placeholder 2">
            <a:extLst>
              <a:ext uri="{FF2B5EF4-FFF2-40B4-BE49-F238E27FC236}">
                <a16:creationId xmlns:a16="http://schemas.microsoft.com/office/drawing/2014/main" id="{1498C913-80C3-CA55-B787-511E3336F613}"/>
              </a:ext>
            </a:extLst>
          </p:cNvPr>
          <p:cNvSpPr>
            <a:spLocks noGrp="1"/>
          </p:cNvSpPr>
          <p:nvPr>
            <p:ph type="body" idx="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191152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1F7F-B293-7488-18C5-C7D5B4A386E6}"/>
              </a:ext>
            </a:extLst>
          </p:cNvPr>
          <p:cNvSpPr>
            <a:spLocks noGrp="1"/>
          </p:cNvSpPr>
          <p:nvPr>
            <p:ph type="title"/>
          </p:nvPr>
        </p:nvSpPr>
        <p:spPr/>
        <p:txBody>
          <a:bodyPr/>
          <a:lstStyle/>
          <a:p>
            <a:r>
              <a:rPr lang="en-GB"/>
              <a:t>Click to edit Master title style</a:t>
            </a:r>
            <a:endParaRPr lang="en-IS"/>
          </a:p>
        </p:txBody>
      </p:sp>
      <p:sp>
        <p:nvSpPr>
          <p:cNvPr id="3" name="Content Placeholder 2">
            <a:extLst>
              <a:ext uri="{FF2B5EF4-FFF2-40B4-BE49-F238E27FC236}">
                <a16:creationId xmlns:a16="http://schemas.microsoft.com/office/drawing/2014/main" id="{58B4B13C-D535-94B0-484A-54ED3CAE2545}"/>
              </a:ext>
            </a:extLst>
          </p:cNvPr>
          <p:cNvSpPr>
            <a:spLocks noGrp="1"/>
          </p:cNvSpPr>
          <p:nvPr>
            <p:ph sz="half" idx="1"/>
          </p:nvPr>
        </p:nvSpPr>
        <p:spPr>
          <a:xfrm>
            <a:off x="838200" y="2229224"/>
            <a:ext cx="5181600" cy="3947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4" name="Content Placeholder 3">
            <a:extLst>
              <a:ext uri="{FF2B5EF4-FFF2-40B4-BE49-F238E27FC236}">
                <a16:creationId xmlns:a16="http://schemas.microsoft.com/office/drawing/2014/main" id="{3B7242D5-D0DA-3FF7-98DC-35B992CC6DBE}"/>
              </a:ext>
            </a:extLst>
          </p:cNvPr>
          <p:cNvSpPr>
            <a:spLocks noGrp="1"/>
          </p:cNvSpPr>
          <p:nvPr>
            <p:ph sz="half" idx="2"/>
          </p:nvPr>
        </p:nvSpPr>
        <p:spPr>
          <a:xfrm>
            <a:off x="6172200" y="2229224"/>
            <a:ext cx="5181600" cy="3947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8" name="Slide Number Placeholder 7">
            <a:extLst>
              <a:ext uri="{FF2B5EF4-FFF2-40B4-BE49-F238E27FC236}">
                <a16:creationId xmlns:a16="http://schemas.microsoft.com/office/drawing/2014/main" id="{8F7966DC-971A-54CB-77F8-F8D7998D728D}"/>
              </a:ext>
            </a:extLst>
          </p:cNvPr>
          <p:cNvSpPr>
            <a:spLocks noGrp="1"/>
          </p:cNvSpPr>
          <p:nvPr>
            <p:ph type="sldNum" sz="quarter" idx="10"/>
          </p:nvPr>
        </p:nvSpPr>
        <p:spPr/>
        <p:txBody>
          <a:bodyPr/>
          <a:lstStyle/>
          <a:p>
            <a:fld id="{AB83E9E1-F253-486D-A728-51C04463CF6F}" type="slidenum">
              <a:rPr lang="is-IS" smtClean="0"/>
              <a:pPr/>
              <a:t>‹#›</a:t>
            </a:fld>
            <a:endParaRPr lang="is-IS"/>
          </a:p>
        </p:txBody>
      </p:sp>
    </p:spTree>
    <p:extLst>
      <p:ext uri="{BB962C8B-B14F-4D97-AF65-F5344CB8AC3E}">
        <p14:creationId xmlns:p14="http://schemas.microsoft.com/office/powerpoint/2010/main" val="3672705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D358-506D-DE2C-29A8-097208F8332D}"/>
              </a:ext>
            </a:extLst>
          </p:cNvPr>
          <p:cNvSpPr>
            <a:spLocks noGrp="1"/>
          </p:cNvSpPr>
          <p:nvPr>
            <p:ph type="title"/>
          </p:nvPr>
        </p:nvSpPr>
        <p:spPr>
          <a:xfrm>
            <a:off x="839788" y="422854"/>
            <a:ext cx="10515600" cy="1325563"/>
          </a:xfrm>
        </p:spPr>
        <p:txBody>
          <a:bodyPr/>
          <a:lstStyle/>
          <a:p>
            <a:r>
              <a:rPr lang="en-GB"/>
              <a:t>Click to edit Master title style</a:t>
            </a:r>
            <a:endParaRPr lang="en-IS"/>
          </a:p>
        </p:txBody>
      </p:sp>
      <p:sp>
        <p:nvSpPr>
          <p:cNvPr id="3" name="Text Placeholder 2">
            <a:extLst>
              <a:ext uri="{FF2B5EF4-FFF2-40B4-BE49-F238E27FC236}">
                <a16:creationId xmlns:a16="http://schemas.microsoft.com/office/drawing/2014/main" id="{63D8FD11-84D9-5BB6-B531-B9733F22BAC9}"/>
              </a:ext>
            </a:extLst>
          </p:cNvPr>
          <p:cNvSpPr>
            <a:spLocks noGrp="1"/>
          </p:cNvSpPr>
          <p:nvPr>
            <p:ph type="body" idx="1"/>
          </p:nvPr>
        </p:nvSpPr>
        <p:spPr>
          <a:xfrm>
            <a:off x="839788" y="1797227"/>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6BA90-C1A6-4289-9C28-40B5836FFA5F}"/>
              </a:ext>
            </a:extLst>
          </p:cNvPr>
          <p:cNvSpPr>
            <a:spLocks noGrp="1"/>
          </p:cNvSpPr>
          <p:nvPr>
            <p:ph sz="half" idx="2"/>
          </p:nvPr>
        </p:nvSpPr>
        <p:spPr>
          <a:xfrm>
            <a:off x="839788" y="2621138"/>
            <a:ext cx="5157787" cy="34062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5" name="Text Placeholder 4">
            <a:extLst>
              <a:ext uri="{FF2B5EF4-FFF2-40B4-BE49-F238E27FC236}">
                <a16:creationId xmlns:a16="http://schemas.microsoft.com/office/drawing/2014/main" id="{4A67BB2D-D670-804D-FA03-0957797568A5}"/>
              </a:ext>
            </a:extLst>
          </p:cNvPr>
          <p:cNvSpPr>
            <a:spLocks noGrp="1"/>
          </p:cNvSpPr>
          <p:nvPr>
            <p:ph type="body" sz="quarter" idx="3"/>
          </p:nvPr>
        </p:nvSpPr>
        <p:spPr>
          <a:xfrm>
            <a:off x="6172200" y="1797227"/>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2806D6-2B88-38DD-F077-DF95D3D11CE3}"/>
              </a:ext>
            </a:extLst>
          </p:cNvPr>
          <p:cNvSpPr>
            <a:spLocks noGrp="1"/>
          </p:cNvSpPr>
          <p:nvPr>
            <p:ph sz="quarter" idx="4"/>
          </p:nvPr>
        </p:nvSpPr>
        <p:spPr>
          <a:xfrm>
            <a:off x="6172200" y="2621138"/>
            <a:ext cx="5183188" cy="34062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10" name="Slide Number Placeholder 9">
            <a:extLst>
              <a:ext uri="{FF2B5EF4-FFF2-40B4-BE49-F238E27FC236}">
                <a16:creationId xmlns:a16="http://schemas.microsoft.com/office/drawing/2014/main" id="{19652322-CF7D-8628-1D6E-D8D492E7D094}"/>
              </a:ext>
            </a:extLst>
          </p:cNvPr>
          <p:cNvSpPr>
            <a:spLocks noGrp="1"/>
          </p:cNvSpPr>
          <p:nvPr>
            <p:ph type="sldNum" sz="quarter" idx="10"/>
          </p:nvPr>
        </p:nvSpPr>
        <p:spPr/>
        <p:txBody>
          <a:bodyPr/>
          <a:lstStyle/>
          <a:p>
            <a:fld id="{AB83E9E1-F253-486D-A728-51C04463CF6F}" type="slidenum">
              <a:rPr lang="is-IS" smtClean="0"/>
              <a:pPr/>
              <a:t>‹#›</a:t>
            </a:fld>
            <a:endParaRPr lang="is-IS"/>
          </a:p>
        </p:txBody>
      </p:sp>
    </p:spTree>
    <p:extLst>
      <p:ext uri="{BB962C8B-B14F-4D97-AF65-F5344CB8AC3E}">
        <p14:creationId xmlns:p14="http://schemas.microsoft.com/office/powerpoint/2010/main" val="3684471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B670-1872-7A47-6B3C-0601D3B20A4B}"/>
              </a:ext>
            </a:extLst>
          </p:cNvPr>
          <p:cNvSpPr>
            <a:spLocks noGrp="1"/>
          </p:cNvSpPr>
          <p:nvPr>
            <p:ph type="title"/>
          </p:nvPr>
        </p:nvSpPr>
        <p:spPr/>
        <p:txBody>
          <a:bodyPr/>
          <a:lstStyle/>
          <a:p>
            <a:r>
              <a:rPr lang="en-GB"/>
              <a:t>Click to edit Master title style</a:t>
            </a:r>
            <a:endParaRPr lang="en-IS"/>
          </a:p>
        </p:txBody>
      </p:sp>
      <p:sp>
        <p:nvSpPr>
          <p:cNvPr id="6" name="Slide Number Placeholder 5">
            <a:extLst>
              <a:ext uri="{FF2B5EF4-FFF2-40B4-BE49-F238E27FC236}">
                <a16:creationId xmlns:a16="http://schemas.microsoft.com/office/drawing/2014/main" id="{AE3FF0AA-017E-4CE2-1291-76A01675D85B}"/>
              </a:ext>
            </a:extLst>
          </p:cNvPr>
          <p:cNvSpPr>
            <a:spLocks noGrp="1"/>
          </p:cNvSpPr>
          <p:nvPr>
            <p:ph type="sldNum" sz="quarter" idx="10"/>
          </p:nvPr>
        </p:nvSpPr>
        <p:spPr/>
        <p:txBody>
          <a:bodyPr/>
          <a:lstStyle/>
          <a:p>
            <a:fld id="{AB83E9E1-F253-486D-A728-51C04463CF6F}" type="slidenum">
              <a:rPr lang="is-IS" smtClean="0"/>
              <a:pPr/>
              <a:t>‹#›</a:t>
            </a:fld>
            <a:endParaRPr lang="is-IS"/>
          </a:p>
        </p:txBody>
      </p:sp>
    </p:spTree>
    <p:extLst>
      <p:ext uri="{BB962C8B-B14F-4D97-AF65-F5344CB8AC3E}">
        <p14:creationId xmlns:p14="http://schemas.microsoft.com/office/powerpoint/2010/main" val="2084112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8D8EB0-92AB-9E0F-2DF8-72D917E9CC3C}"/>
              </a:ext>
            </a:extLst>
          </p:cNvPr>
          <p:cNvSpPr>
            <a:spLocks noGrp="1"/>
          </p:cNvSpPr>
          <p:nvPr>
            <p:ph type="sldNum" sz="quarter" idx="10"/>
          </p:nvPr>
        </p:nvSpPr>
        <p:spPr/>
        <p:txBody>
          <a:bodyPr/>
          <a:lstStyle/>
          <a:p>
            <a:fld id="{AB83E9E1-F253-486D-A728-51C04463CF6F}" type="slidenum">
              <a:rPr lang="is-IS" smtClean="0"/>
              <a:pPr/>
              <a:t>‹#›</a:t>
            </a:fld>
            <a:endParaRPr lang="is-IS"/>
          </a:p>
        </p:txBody>
      </p:sp>
    </p:spTree>
    <p:extLst>
      <p:ext uri="{BB962C8B-B14F-4D97-AF65-F5344CB8AC3E}">
        <p14:creationId xmlns:p14="http://schemas.microsoft.com/office/powerpoint/2010/main" val="2078040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CF24-E5D2-6BDC-3A8A-EA560D42E0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S"/>
          </a:p>
        </p:txBody>
      </p:sp>
      <p:sp>
        <p:nvSpPr>
          <p:cNvPr id="3" name="Content Placeholder 2">
            <a:extLst>
              <a:ext uri="{FF2B5EF4-FFF2-40B4-BE49-F238E27FC236}">
                <a16:creationId xmlns:a16="http://schemas.microsoft.com/office/drawing/2014/main" id="{6A295990-F1AE-02F6-5DD2-4A3264B87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4" name="Text Placeholder 3">
            <a:extLst>
              <a:ext uri="{FF2B5EF4-FFF2-40B4-BE49-F238E27FC236}">
                <a16:creationId xmlns:a16="http://schemas.microsoft.com/office/drawing/2014/main" id="{CD2AA1A6-5B90-2FC2-5D63-3F06F43FE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7">
            <a:extLst>
              <a:ext uri="{FF2B5EF4-FFF2-40B4-BE49-F238E27FC236}">
                <a16:creationId xmlns:a16="http://schemas.microsoft.com/office/drawing/2014/main" id="{0A9E1FB2-2CB2-19D9-5A83-72E3C530C3F0}"/>
              </a:ext>
            </a:extLst>
          </p:cNvPr>
          <p:cNvSpPr>
            <a:spLocks noGrp="1"/>
          </p:cNvSpPr>
          <p:nvPr>
            <p:ph type="sldNum" sz="quarter" idx="10"/>
          </p:nvPr>
        </p:nvSpPr>
        <p:spPr/>
        <p:txBody>
          <a:bodyPr/>
          <a:lstStyle/>
          <a:p>
            <a:fld id="{AB83E9E1-F253-486D-A728-51C04463CF6F}" type="slidenum">
              <a:rPr lang="is-IS" smtClean="0"/>
              <a:pPr/>
              <a:t>‹#›</a:t>
            </a:fld>
            <a:endParaRPr lang="is-IS"/>
          </a:p>
        </p:txBody>
      </p:sp>
    </p:spTree>
    <p:extLst>
      <p:ext uri="{BB962C8B-B14F-4D97-AF65-F5344CB8AC3E}">
        <p14:creationId xmlns:p14="http://schemas.microsoft.com/office/powerpoint/2010/main" val="3722794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BB0B-A8A8-B4D5-09A8-14EB12A1E7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S"/>
          </a:p>
        </p:txBody>
      </p:sp>
      <p:sp>
        <p:nvSpPr>
          <p:cNvPr id="3" name="Picture Placeholder 2">
            <a:extLst>
              <a:ext uri="{FF2B5EF4-FFF2-40B4-BE49-F238E27FC236}">
                <a16:creationId xmlns:a16="http://schemas.microsoft.com/office/drawing/2014/main" id="{01100A7B-A057-E23F-AAC8-36C4FC3D6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sp>
        <p:nvSpPr>
          <p:cNvPr id="4" name="Text Placeholder 3">
            <a:extLst>
              <a:ext uri="{FF2B5EF4-FFF2-40B4-BE49-F238E27FC236}">
                <a16:creationId xmlns:a16="http://schemas.microsoft.com/office/drawing/2014/main" id="{2F001658-B03A-3321-3A51-4340F9220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7">
            <a:extLst>
              <a:ext uri="{FF2B5EF4-FFF2-40B4-BE49-F238E27FC236}">
                <a16:creationId xmlns:a16="http://schemas.microsoft.com/office/drawing/2014/main" id="{C43A5567-EF4F-9893-241B-C5327EAC3823}"/>
              </a:ext>
            </a:extLst>
          </p:cNvPr>
          <p:cNvSpPr>
            <a:spLocks noGrp="1"/>
          </p:cNvSpPr>
          <p:nvPr>
            <p:ph type="sldNum" sz="quarter" idx="10"/>
          </p:nvPr>
        </p:nvSpPr>
        <p:spPr/>
        <p:txBody>
          <a:bodyPr/>
          <a:lstStyle/>
          <a:p>
            <a:fld id="{AB83E9E1-F253-486D-A728-51C04463CF6F}" type="slidenum">
              <a:rPr lang="is-IS" smtClean="0"/>
              <a:pPr/>
              <a:t>‹#›</a:t>
            </a:fld>
            <a:endParaRPr lang="is-IS"/>
          </a:p>
        </p:txBody>
      </p:sp>
    </p:spTree>
    <p:extLst>
      <p:ext uri="{BB962C8B-B14F-4D97-AF65-F5344CB8AC3E}">
        <p14:creationId xmlns:p14="http://schemas.microsoft.com/office/powerpoint/2010/main" val="211094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AE02-BE1C-A2EB-8D65-A8ED456689F1}"/>
              </a:ext>
            </a:extLst>
          </p:cNvPr>
          <p:cNvSpPr>
            <a:spLocks noGrp="1"/>
          </p:cNvSpPr>
          <p:nvPr>
            <p:ph type="title"/>
          </p:nvPr>
        </p:nvSpPr>
        <p:spPr/>
        <p:txBody>
          <a:bodyPr/>
          <a:lstStyle/>
          <a:p>
            <a:r>
              <a:rPr lang="en-GB"/>
              <a:t>Click to edit Master title style</a:t>
            </a:r>
            <a:endParaRPr lang="en-IS"/>
          </a:p>
        </p:txBody>
      </p:sp>
      <p:sp>
        <p:nvSpPr>
          <p:cNvPr id="3" name="Vertical Text Placeholder 2">
            <a:extLst>
              <a:ext uri="{FF2B5EF4-FFF2-40B4-BE49-F238E27FC236}">
                <a16:creationId xmlns:a16="http://schemas.microsoft.com/office/drawing/2014/main" id="{6675AF71-3362-D174-3FAD-CF4E161888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Tree>
    <p:extLst>
      <p:ext uri="{BB962C8B-B14F-4D97-AF65-F5344CB8AC3E}">
        <p14:creationId xmlns:p14="http://schemas.microsoft.com/office/powerpoint/2010/main" val="409337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1FAB-8B0E-E03B-65CE-20EF9933932D}"/>
              </a:ext>
            </a:extLst>
          </p:cNvPr>
          <p:cNvSpPr>
            <a:spLocks noGrp="1"/>
          </p:cNvSpPr>
          <p:nvPr>
            <p:ph type="title"/>
          </p:nvPr>
        </p:nvSpPr>
        <p:spPr>
          <a:xfrm>
            <a:off x="838200" y="422855"/>
            <a:ext cx="10515600" cy="1325563"/>
          </a:xfrm>
        </p:spPr>
        <p:txBody>
          <a:bodyPr/>
          <a:lstStyle/>
          <a:p>
            <a:r>
              <a:rPr lang="en-GB"/>
              <a:t>Click to edit Master title style</a:t>
            </a:r>
            <a:endParaRPr lang="en-IS"/>
          </a:p>
        </p:txBody>
      </p:sp>
      <p:sp>
        <p:nvSpPr>
          <p:cNvPr id="3" name="Content Placeholder 2">
            <a:extLst>
              <a:ext uri="{FF2B5EF4-FFF2-40B4-BE49-F238E27FC236}">
                <a16:creationId xmlns:a16="http://schemas.microsoft.com/office/drawing/2014/main" id="{F8040DB6-7A2A-21B7-B9CA-3D4BC74115A9}"/>
              </a:ext>
            </a:extLst>
          </p:cNvPr>
          <p:cNvSpPr>
            <a:spLocks noGrp="1"/>
          </p:cNvSpPr>
          <p:nvPr>
            <p:ph idx="1"/>
          </p:nvPr>
        </p:nvSpPr>
        <p:spPr>
          <a:xfrm>
            <a:off x="838200" y="2019300"/>
            <a:ext cx="10515600" cy="3904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Slide Number Placeholder 6">
            <a:extLst>
              <a:ext uri="{FF2B5EF4-FFF2-40B4-BE49-F238E27FC236}">
                <a16:creationId xmlns:a16="http://schemas.microsoft.com/office/drawing/2014/main" id="{31FAF8EF-9827-928F-7731-BE17B62337E1}"/>
              </a:ext>
            </a:extLst>
          </p:cNvPr>
          <p:cNvSpPr>
            <a:spLocks noGrp="1"/>
          </p:cNvSpPr>
          <p:nvPr>
            <p:ph type="sldNum" sz="quarter" idx="10"/>
          </p:nvPr>
        </p:nvSpPr>
        <p:spPr/>
        <p:txBody>
          <a:bodyPr/>
          <a:lstStyle/>
          <a:p>
            <a:fld id="{1AEE980A-52D4-41BA-B4BE-04430C91DF9F}" type="slidenum">
              <a:rPr lang="is-IS" smtClean="0"/>
              <a:pPr/>
              <a:t>‹#›</a:t>
            </a:fld>
            <a:endParaRPr lang="is-IS"/>
          </a:p>
        </p:txBody>
      </p:sp>
    </p:spTree>
    <p:extLst>
      <p:ext uri="{BB962C8B-B14F-4D97-AF65-F5344CB8AC3E}">
        <p14:creationId xmlns:p14="http://schemas.microsoft.com/office/powerpoint/2010/main" val="2469499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EB10D3-EC26-F11D-3E94-8ADD2BFCCB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S"/>
          </a:p>
        </p:txBody>
      </p:sp>
      <p:sp>
        <p:nvSpPr>
          <p:cNvPr id="3" name="Vertical Text Placeholder 2">
            <a:extLst>
              <a:ext uri="{FF2B5EF4-FFF2-40B4-BE49-F238E27FC236}">
                <a16:creationId xmlns:a16="http://schemas.microsoft.com/office/drawing/2014/main" id="{7E8B08B2-EB90-B7BD-2F41-EB262AC1E93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Tree>
    <p:extLst>
      <p:ext uri="{BB962C8B-B14F-4D97-AF65-F5344CB8AC3E}">
        <p14:creationId xmlns:p14="http://schemas.microsoft.com/office/powerpoint/2010/main" val="97158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40DB6-7A2A-21B7-B9CA-3D4BC74115A9}"/>
              </a:ext>
            </a:extLst>
          </p:cNvPr>
          <p:cNvSpPr>
            <a:spLocks noGrp="1"/>
          </p:cNvSpPr>
          <p:nvPr>
            <p:ph idx="1"/>
          </p:nvPr>
        </p:nvSpPr>
        <p:spPr>
          <a:xfrm>
            <a:off x="838200" y="1129085"/>
            <a:ext cx="10515600" cy="46594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 name="Slide Number Placeholder 1">
            <a:extLst>
              <a:ext uri="{FF2B5EF4-FFF2-40B4-BE49-F238E27FC236}">
                <a16:creationId xmlns:a16="http://schemas.microsoft.com/office/drawing/2014/main" id="{0D6E93E3-E8D8-E027-0BCA-4AD51D49F533}"/>
              </a:ext>
            </a:extLst>
          </p:cNvPr>
          <p:cNvSpPr>
            <a:spLocks noGrp="1"/>
          </p:cNvSpPr>
          <p:nvPr>
            <p:ph type="sldNum" sz="quarter" idx="10"/>
          </p:nvPr>
        </p:nvSpPr>
        <p:spPr/>
        <p:txBody>
          <a:bodyPr/>
          <a:lstStyle/>
          <a:p>
            <a:fld id="{1AEE980A-52D4-41BA-B4BE-04430C91DF9F}" type="slidenum">
              <a:rPr lang="is-IS" smtClean="0"/>
              <a:pPr/>
              <a:t>‹#›</a:t>
            </a:fld>
            <a:endParaRPr lang="is-IS"/>
          </a:p>
        </p:txBody>
      </p:sp>
    </p:spTree>
    <p:extLst>
      <p:ext uri="{BB962C8B-B14F-4D97-AF65-F5344CB8AC3E}">
        <p14:creationId xmlns:p14="http://schemas.microsoft.com/office/powerpoint/2010/main" val="215462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C6B1AE5-E5F2-8F4C-6C93-DD7DB751D887}"/>
              </a:ext>
            </a:extLst>
          </p:cNvPr>
          <p:cNvSpPr>
            <a:spLocks noGrp="1"/>
          </p:cNvSpPr>
          <p:nvPr>
            <p:ph type="pic" sz="quarter" idx="13"/>
          </p:nvPr>
        </p:nvSpPr>
        <p:spPr>
          <a:xfrm>
            <a:off x="6096000" y="0"/>
            <a:ext cx="6096000" cy="6858000"/>
          </a:xfrm>
          <a:solidFill>
            <a:schemeClr val="bg1">
              <a:lumMod val="50000"/>
            </a:schemeClr>
          </a:solidFill>
        </p:spPr>
        <p:txBody>
          <a:bodyPr/>
          <a:lstStyle/>
          <a:p>
            <a:endParaRPr lang="en-IS"/>
          </a:p>
        </p:txBody>
      </p:sp>
      <p:sp>
        <p:nvSpPr>
          <p:cNvPr id="2" name="Title 1">
            <a:extLst>
              <a:ext uri="{FF2B5EF4-FFF2-40B4-BE49-F238E27FC236}">
                <a16:creationId xmlns:a16="http://schemas.microsoft.com/office/drawing/2014/main" id="{DF7F1FAB-8B0E-E03B-65CE-20EF9933932D}"/>
              </a:ext>
            </a:extLst>
          </p:cNvPr>
          <p:cNvSpPr>
            <a:spLocks noGrp="1"/>
          </p:cNvSpPr>
          <p:nvPr>
            <p:ph type="title"/>
          </p:nvPr>
        </p:nvSpPr>
        <p:spPr>
          <a:xfrm>
            <a:off x="838200" y="594409"/>
            <a:ext cx="4608443" cy="1325563"/>
          </a:xfrm>
        </p:spPr>
        <p:txBody>
          <a:bodyPr anchor="b"/>
          <a:lstStyle/>
          <a:p>
            <a:r>
              <a:rPr lang="en-GB"/>
              <a:t>Click to edit Master title style</a:t>
            </a:r>
            <a:endParaRPr lang="en-IS"/>
          </a:p>
        </p:txBody>
      </p:sp>
      <p:sp>
        <p:nvSpPr>
          <p:cNvPr id="3" name="Content Placeholder 2">
            <a:extLst>
              <a:ext uri="{FF2B5EF4-FFF2-40B4-BE49-F238E27FC236}">
                <a16:creationId xmlns:a16="http://schemas.microsoft.com/office/drawing/2014/main" id="{F8040DB6-7A2A-21B7-B9CA-3D4BC74115A9}"/>
              </a:ext>
            </a:extLst>
          </p:cNvPr>
          <p:cNvSpPr>
            <a:spLocks noGrp="1"/>
          </p:cNvSpPr>
          <p:nvPr>
            <p:ph idx="1"/>
          </p:nvPr>
        </p:nvSpPr>
        <p:spPr>
          <a:xfrm>
            <a:off x="838200" y="2143125"/>
            <a:ext cx="4608443" cy="36215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Slide Number Placeholder 6">
            <a:extLst>
              <a:ext uri="{FF2B5EF4-FFF2-40B4-BE49-F238E27FC236}">
                <a16:creationId xmlns:a16="http://schemas.microsoft.com/office/drawing/2014/main" id="{D715B7F5-8367-A0D7-2FDF-5DFB8486C854}"/>
              </a:ext>
            </a:extLst>
          </p:cNvPr>
          <p:cNvSpPr>
            <a:spLocks noGrp="1"/>
          </p:cNvSpPr>
          <p:nvPr>
            <p:ph type="sldNum" sz="quarter" idx="14"/>
          </p:nvPr>
        </p:nvSpPr>
        <p:spPr/>
        <p:txBody>
          <a:bodyPr/>
          <a:lstStyle/>
          <a:p>
            <a:fld id="{1AEE980A-52D4-41BA-B4BE-04430C91DF9F}" type="slidenum">
              <a:rPr lang="is-IS" smtClean="0"/>
              <a:pPr/>
              <a:t>‹#›</a:t>
            </a:fld>
            <a:endParaRPr lang="is-IS"/>
          </a:p>
        </p:txBody>
      </p:sp>
    </p:spTree>
    <p:extLst>
      <p:ext uri="{BB962C8B-B14F-4D97-AF65-F5344CB8AC3E}">
        <p14:creationId xmlns:p14="http://schemas.microsoft.com/office/powerpoint/2010/main" val="63069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C6B1AE5-E5F2-8F4C-6C93-DD7DB751D887}"/>
              </a:ext>
            </a:extLst>
          </p:cNvPr>
          <p:cNvSpPr>
            <a:spLocks noGrp="1"/>
          </p:cNvSpPr>
          <p:nvPr>
            <p:ph type="pic" sz="quarter" idx="13"/>
          </p:nvPr>
        </p:nvSpPr>
        <p:spPr>
          <a:xfrm>
            <a:off x="0" y="0"/>
            <a:ext cx="6096000" cy="6858000"/>
          </a:xfrm>
          <a:solidFill>
            <a:schemeClr val="bg1">
              <a:lumMod val="50000"/>
            </a:schemeClr>
          </a:solidFill>
        </p:spPr>
        <p:txBody>
          <a:bodyPr/>
          <a:lstStyle/>
          <a:p>
            <a:endParaRPr lang="en-IS"/>
          </a:p>
        </p:txBody>
      </p:sp>
      <p:sp>
        <p:nvSpPr>
          <p:cNvPr id="2" name="Title 1">
            <a:extLst>
              <a:ext uri="{FF2B5EF4-FFF2-40B4-BE49-F238E27FC236}">
                <a16:creationId xmlns:a16="http://schemas.microsoft.com/office/drawing/2014/main" id="{DF7F1FAB-8B0E-E03B-65CE-20EF9933932D}"/>
              </a:ext>
            </a:extLst>
          </p:cNvPr>
          <p:cNvSpPr>
            <a:spLocks noGrp="1"/>
          </p:cNvSpPr>
          <p:nvPr>
            <p:ph type="title"/>
          </p:nvPr>
        </p:nvSpPr>
        <p:spPr>
          <a:xfrm>
            <a:off x="6849386" y="594409"/>
            <a:ext cx="4608443" cy="1325563"/>
          </a:xfrm>
        </p:spPr>
        <p:txBody>
          <a:bodyPr anchor="b"/>
          <a:lstStyle/>
          <a:p>
            <a:r>
              <a:rPr lang="en-GB"/>
              <a:t>Click to edit Master title style</a:t>
            </a:r>
            <a:endParaRPr lang="en-IS"/>
          </a:p>
        </p:txBody>
      </p:sp>
      <p:sp>
        <p:nvSpPr>
          <p:cNvPr id="3" name="Content Placeholder 2">
            <a:extLst>
              <a:ext uri="{FF2B5EF4-FFF2-40B4-BE49-F238E27FC236}">
                <a16:creationId xmlns:a16="http://schemas.microsoft.com/office/drawing/2014/main" id="{F8040DB6-7A2A-21B7-B9CA-3D4BC74115A9}"/>
              </a:ext>
            </a:extLst>
          </p:cNvPr>
          <p:cNvSpPr>
            <a:spLocks noGrp="1"/>
          </p:cNvSpPr>
          <p:nvPr>
            <p:ph idx="1"/>
          </p:nvPr>
        </p:nvSpPr>
        <p:spPr>
          <a:xfrm>
            <a:off x="6849386" y="2152650"/>
            <a:ext cx="4608443" cy="36120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Slide Number Placeholder 6">
            <a:extLst>
              <a:ext uri="{FF2B5EF4-FFF2-40B4-BE49-F238E27FC236}">
                <a16:creationId xmlns:a16="http://schemas.microsoft.com/office/drawing/2014/main" id="{7DD5E44C-E7FF-1E6D-0E08-943021F2C13F}"/>
              </a:ext>
            </a:extLst>
          </p:cNvPr>
          <p:cNvSpPr>
            <a:spLocks noGrp="1"/>
          </p:cNvSpPr>
          <p:nvPr>
            <p:ph type="sldNum" sz="quarter" idx="14"/>
          </p:nvPr>
        </p:nvSpPr>
        <p:spPr>
          <a:xfrm>
            <a:off x="9265508" y="6392470"/>
            <a:ext cx="2743200" cy="365125"/>
          </a:xfrm>
        </p:spPr>
        <p:txBody>
          <a:bodyPr/>
          <a:lstStyle>
            <a:lvl1pPr algn="r">
              <a:defRPr/>
            </a:lvl1pPr>
          </a:lstStyle>
          <a:p>
            <a:fld id="{1AEE980A-52D4-41BA-B4BE-04430C91DF9F}" type="slidenum">
              <a:rPr lang="is-IS" smtClean="0"/>
              <a:pPr/>
              <a:t>‹#›</a:t>
            </a:fld>
            <a:endParaRPr lang="is-IS"/>
          </a:p>
        </p:txBody>
      </p:sp>
      <p:pic>
        <p:nvPicPr>
          <p:cNvPr id="4" name="Graphic 3">
            <a:extLst>
              <a:ext uri="{FF2B5EF4-FFF2-40B4-BE49-F238E27FC236}">
                <a16:creationId xmlns:a16="http://schemas.microsoft.com/office/drawing/2014/main" id="{93DD7E64-6009-FEC2-E6C9-28A369B12D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64552" y="6166241"/>
            <a:ext cx="1577140" cy="528194"/>
          </a:xfrm>
          <a:prstGeom prst="rect">
            <a:avLst/>
          </a:prstGeom>
        </p:spPr>
      </p:pic>
    </p:spTree>
    <p:extLst>
      <p:ext uri="{BB962C8B-B14F-4D97-AF65-F5344CB8AC3E}">
        <p14:creationId xmlns:p14="http://schemas.microsoft.com/office/powerpoint/2010/main" val="158558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0043-1009-CBA5-A83B-85E1E08FBDA8}"/>
              </a:ext>
            </a:extLst>
          </p:cNvPr>
          <p:cNvSpPr>
            <a:spLocks noGrp="1"/>
          </p:cNvSpPr>
          <p:nvPr>
            <p:ph type="title"/>
          </p:nvPr>
        </p:nvSpPr>
        <p:spPr>
          <a:xfrm>
            <a:off x="831850" y="1709738"/>
            <a:ext cx="10515600" cy="2852737"/>
          </a:xfrm>
        </p:spPr>
        <p:txBody>
          <a:bodyPr anchor="b"/>
          <a:lstStyle>
            <a:lvl1pPr algn="ctr">
              <a:defRPr sz="6000"/>
            </a:lvl1pPr>
          </a:lstStyle>
          <a:p>
            <a:r>
              <a:rPr lang="en-GB"/>
              <a:t>Click to edit Master title style</a:t>
            </a:r>
            <a:endParaRPr lang="en-IS"/>
          </a:p>
        </p:txBody>
      </p:sp>
      <p:sp>
        <p:nvSpPr>
          <p:cNvPr id="3" name="Text Placeholder 2">
            <a:extLst>
              <a:ext uri="{FF2B5EF4-FFF2-40B4-BE49-F238E27FC236}">
                <a16:creationId xmlns:a16="http://schemas.microsoft.com/office/drawing/2014/main" id="{1498C913-80C3-CA55-B787-511E3336F613}"/>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7" name="Slide Number Placeholder 6">
            <a:extLst>
              <a:ext uri="{FF2B5EF4-FFF2-40B4-BE49-F238E27FC236}">
                <a16:creationId xmlns:a16="http://schemas.microsoft.com/office/drawing/2014/main" id="{848BB628-3E9D-C8F1-76CD-B7F89F1625B6}"/>
              </a:ext>
            </a:extLst>
          </p:cNvPr>
          <p:cNvSpPr>
            <a:spLocks noGrp="1"/>
          </p:cNvSpPr>
          <p:nvPr>
            <p:ph type="sldNum" sz="quarter" idx="10"/>
          </p:nvPr>
        </p:nvSpPr>
        <p:spPr/>
        <p:txBody>
          <a:bodyPr/>
          <a:lstStyle/>
          <a:p>
            <a:fld id="{1AEE980A-52D4-41BA-B4BE-04430C91DF9F}" type="slidenum">
              <a:rPr lang="is-IS" smtClean="0"/>
              <a:pPr/>
              <a:t>‹#›</a:t>
            </a:fld>
            <a:endParaRPr lang="is-IS"/>
          </a:p>
        </p:txBody>
      </p:sp>
    </p:spTree>
    <p:extLst>
      <p:ext uri="{BB962C8B-B14F-4D97-AF65-F5344CB8AC3E}">
        <p14:creationId xmlns:p14="http://schemas.microsoft.com/office/powerpoint/2010/main" val="191298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1F7F-B293-7488-18C5-C7D5B4A386E6}"/>
              </a:ext>
            </a:extLst>
          </p:cNvPr>
          <p:cNvSpPr>
            <a:spLocks noGrp="1"/>
          </p:cNvSpPr>
          <p:nvPr>
            <p:ph type="title"/>
          </p:nvPr>
        </p:nvSpPr>
        <p:spPr>
          <a:xfrm>
            <a:off x="838200" y="422854"/>
            <a:ext cx="10515600" cy="1325563"/>
          </a:xfrm>
        </p:spPr>
        <p:txBody>
          <a:bodyPr/>
          <a:lstStyle/>
          <a:p>
            <a:r>
              <a:rPr lang="en-GB"/>
              <a:t>Click to edit Master title style</a:t>
            </a:r>
            <a:endParaRPr lang="en-IS"/>
          </a:p>
        </p:txBody>
      </p:sp>
      <p:sp>
        <p:nvSpPr>
          <p:cNvPr id="3" name="Content Placeholder 2">
            <a:extLst>
              <a:ext uri="{FF2B5EF4-FFF2-40B4-BE49-F238E27FC236}">
                <a16:creationId xmlns:a16="http://schemas.microsoft.com/office/drawing/2014/main" id="{58B4B13C-D535-94B0-484A-54ED3CAE2545}"/>
              </a:ext>
            </a:extLst>
          </p:cNvPr>
          <p:cNvSpPr>
            <a:spLocks noGrp="1"/>
          </p:cNvSpPr>
          <p:nvPr>
            <p:ph sz="half" idx="1"/>
          </p:nvPr>
        </p:nvSpPr>
        <p:spPr>
          <a:xfrm>
            <a:off x="838200" y="1933575"/>
            <a:ext cx="5181600" cy="42433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4" name="Content Placeholder 3">
            <a:extLst>
              <a:ext uri="{FF2B5EF4-FFF2-40B4-BE49-F238E27FC236}">
                <a16:creationId xmlns:a16="http://schemas.microsoft.com/office/drawing/2014/main" id="{3B7242D5-D0DA-3FF7-98DC-35B992CC6DBE}"/>
              </a:ext>
            </a:extLst>
          </p:cNvPr>
          <p:cNvSpPr>
            <a:spLocks noGrp="1"/>
          </p:cNvSpPr>
          <p:nvPr>
            <p:ph sz="half" idx="2"/>
          </p:nvPr>
        </p:nvSpPr>
        <p:spPr>
          <a:xfrm>
            <a:off x="6172200" y="1933575"/>
            <a:ext cx="5181600" cy="42433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Tree>
    <p:extLst>
      <p:ext uri="{BB962C8B-B14F-4D97-AF65-F5344CB8AC3E}">
        <p14:creationId xmlns:p14="http://schemas.microsoft.com/office/powerpoint/2010/main" val="48772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D358-506D-DE2C-29A8-097208F8332D}"/>
              </a:ext>
            </a:extLst>
          </p:cNvPr>
          <p:cNvSpPr>
            <a:spLocks noGrp="1"/>
          </p:cNvSpPr>
          <p:nvPr>
            <p:ph type="title"/>
          </p:nvPr>
        </p:nvSpPr>
        <p:spPr>
          <a:xfrm>
            <a:off x="839788" y="422855"/>
            <a:ext cx="10515600" cy="1325563"/>
          </a:xfrm>
        </p:spPr>
        <p:txBody>
          <a:bodyPr/>
          <a:lstStyle/>
          <a:p>
            <a:r>
              <a:rPr lang="en-GB"/>
              <a:t>Click to edit Master title style</a:t>
            </a:r>
            <a:endParaRPr lang="en-IS"/>
          </a:p>
        </p:txBody>
      </p:sp>
      <p:sp>
        <p:nvSpPr>
          <p:cNvPr id="3" name="Text Placeholder 2">
            <a:extLst>
              <a:ext uri="{FF2B5EF4-FFF2-40B4-BE49-F238E27FC236}">
                <a16:creationId xmlns:a16="http://schemas.microsoft.com/office/drawing/2014/main" id="{63D8FD11-84D9-5BB6-B531-B9733F22BAC9}"/>
              </a:ext>
            </a:extLst>
          </p:cNvPr>
          <p:cNvSpPr>
            <a:spLocks noGrp="1"/>
          </p:cNvSpPr>
          <p:nvPr>
            <p:ph type="body" idx="1"/>
          </p:nvPr>
        </p:nvSpPr>
        <p:spPr>
          <a:xfrm>
            <a:off x="839788" y="177203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6BA90-C1A6-4289-9C28-40B5836FFA5F}"/>
              </a:ext>
            </a:extLst>
          </p:cNvPr>
          <p:cNvSpPr>
            <a:spLocks noGrp="1"/>
          </p:cNvSpPr>
          <p:nvPr>
            <p:ph sz="half" idx="2"/>
          </p:nvPr>
        </p:nvSpPr>
        <p:spPr>
          <a:xfrm>
            <a:off x="839788" y="2595950"/>
            <a:ext cx="5157787" cy="346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5" name="Text Placeholder 4">
            <a:extLst>
              <a:ext uri="{FF2B5EF4-FFF2-40B4-BE49-F238E27FC236}">
                <a16:creationId xmlns:a16="http://schemas.microsoft.com/office/drawing/2014/main" id="{4A67BB2D-D670-804D-FA03-0957797568A5}"/>
              </a:ext>
            </a:extLst>
          </p:cNvPr>
          <p:cNvSpPr>
            <a:spLocks noGrp="1"/>
          </p:cNvSpPr>
          <p:nvPr>
            <p:ph type="body" sz="quarter" idx="3"/>
          </p:nvPr>
        </p:nvSpPr>
        <p:spPr>
          <a:xfrm>
            <a:off x="6172200" y="177203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2806D6-2B88-38DD-F077-DF95D3D11CE3}"/>
              </a:ext>
            </a:extLst>
          </p:cNvPr>
          <p:cNvSpPr>
            <a:spLocks noGrp="1"/>
          </p:cNvSpPr>
          <p:nvPr>
            <p:ph sz="quarter" idx="4"/>
          </p:nvPr>
        </p:nvSpPr>
        <p:spPr>
          <a:xfrm>
            <a:off x="6172200" y="2595950"/>
            <a:ext cx="5183188" cy="346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10" name="Slide Number Placeholder 9">
            <a:extLst>
              <a:ext uri="{FF2B5EF4-FFF2-40B4-BE49-F238E27FC236}">
                <a16:creationId xmlns:a16="http://schemas.microsoft.com/office/drawing/2014/main" id="{2DBC431F-3BE0-6DB4-40CC-26D28167E133}"/>
              </a:ext>
            </a:extLst>
          </p:cNvPr>
          <p:cNvSpPr>
            <a:spLocks noGrp="1"/>
          </p:cNvSpPr>
          <p:nvPr>
            <p:ph type="sldNum" sz="quarter" idx="10"/>
          </p:nvPr>
        </p:nvSpPr>
        <p:spPr/>
        <p:txBody>
          <a:bodyPr/>
          <a:lstStyle/>
          <a:p>
            <a:fld id="{1AEE980A-52D4-41BA-B4BE-04430C91DF9F}" type="slidenum">
              <a:rPr lang="is-IS" smtClean="0"/>
              <a:pPr/>
              <a:t>‹#›</a:t>
            </a:fld>
            <a:endParaRPr lang="is-IS"/>
          </a:p>
        </p:txBody>
      </p:sp>
    </p:spTree>
    <p:extLst>
      <p:ext uri="{BB962C8B-B14F-4D97-AF65-F5344CB8AC3E}">
        <p14:creationId xmlns:p14="http://schemas.microsoft.com/office/powerpoint/2010/main" val="95350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6.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8.sv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2F070-0DC0-E161-5A34-F0985C9CF8C8}"/>
              </a:ext>
            </a:extLst>
          </p:cNvPr>
          <p:cNvSpPr>
            <a:spLocks noGrp="1"/>
          </p:cNvSpPr>
          <p:nvPr>
            <p:ph type="title"/>
          </p:nvPr>
        </p:nvSpPr>
        <p:spPr>
          <a:xfrm>
            <a:off x="838200" y="648000"/>
            <a:ext cx="10515600" cy="1325563"/>
          </a:xfrm>
          <a:prstGeom prst="rect">
            <a:avLst/>
          </a:prstGeom>
        </p:spPr>
        <p:txBody>
          <a:bodyPr vert="horz" lIns="91440" tIns="45720" rIns="91440" bIns="45720" rtlCol="0" anchor="ctr">
            <a:normAutofit/>
          </a:bodyPr>
          <a:lstStyle/>
          <a:p>
            <a:r>
              <a:rPr lang="en-GB"/>
              <a:t>Click to edit Master title style</a:t>
            </a:r>
            <a:endParaRPr lang="en-IS"/>
          </a:p>
        </p:txBody>
      </p:sp>
      <p:sp>
        <p:nvSpPr>
          <p:cNvPr id="3" name="Text Placeholder 2">
            <a:extLst>
              <a:ext uri="{FF2B5EF4-FFF2-40B4-BE49-F238E27FC236}">
                <a16:creationId xmlns:a16="http://schemas.microsoft.com/office/drawing/2014/main" id="{B72C2080-512A-30B9-1972-A40EAF2DC70F}"/>
              </a:ext>
            </a:extLst>
          </p:cNvPr>
          <p:cNvSpPr>
            <a:spLocks noGrp="1"/>
          </p:cNvSpPr>
          <p:nvPr>
            <p:ph type="body" idx="1"/>
          </p:nvPr>
        </p:nvSpPr>
        <p:spPr>
          <a:xfrm>
            <a:off x="838200" y="2506663"/>
            <a:ext cx="10515600" cy="341706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Slide Number Placeholder 6">
            <a:extLst>
              <a:ext uri="{FF2B5EF4-FFF2-40B4-BE49-F238E27FC236}">
                <a16:creationId xmlns:a16="http://schemas.microsoft.com/office/drawing/2014/main" id="{8434B828-1DBB-71DE-5AFA-3E37166FDFED}"/>
              </a:ext>
            </a:extLst>
          </p:cNvPr>
          <p:cNvSpPr>
            <a:spLocks noGrp="1"/>
          </p:cNvSpPr>
          <p:nvPr>
            <p:ph type="sldNum" sz="quarter" idx="4"/>
          </p:nvPr>
        </p:nvSpPr>
        <p:spPr>
          <a:xfrm>
            <a:off x="838200" y="6281259"/>
            <a:ext cx="2743200" cy="365125"/>
          </a:xfrm>
          <a:prstGeom prst="rect">
            <a:avLst/>
          </a:prstGeom>
        </p:spPr>
        <p:txBody>
          <a:bodyPr vert="horz" lIns="91440" tIns="45720" rIns="91440" bIns="45720" rtlCol="0" anchor="ctr"/>
          <a:lstStyle>
            <a:lvl1pPr algn="l">
              <a:defRPr sz="1200">
                <a:solidFill>
                  <a:schemeClr val="bg1"/>
                </a:solidFill>
              </a:defRPr>
            </a:lvl1pPr>
          </a:lstStyle>
          <a:p>
            <a:fld id="{1AEE980A-52D4-41BA-B4BE-04430C91DF9F}" type="slidenum">
              <a:rPr lang="is-IS" smtClean="0"/>
              <a:pPr/>
              <a:t>‹#›</a:t>
            </a:fld>
            <a:endParaRPr lang="is-IS"/>
          </a:p>
        </p:txBody>
      </p:sp>
      <p:pic>
        <p:nvPicPr>
          <p:cNvPr id="5" name="Graphic 4">
            <a:extLst>
              <a:ext uri="{FF2B5EF4-FFF2-40B4-BE49-F238E27FC236}">
                <a16:creationId xmlns:a16="http://schemas.microsoft.com/office/drawing/2014/main" id="{F3D16B29-F2B3-6019-E04A-8FFE27BE1605}"/>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0221954" y="6166241"/>
            <a:ext cx="1577140" cy="528194"/>
          </a:xfrm>
          <a:prstGeom prst="rect">
            <a:avLst/>
          </a:prstGeom>
        </p:spPr>
      </p:pic>
    </p:spTree>
    <p:extLst>
      <p:ext uri="{BB962C8B-B14F-4D97-AF65-F5344CB8AC3E}">
        <p14:creationId xmlns:p14="http://schemas.microsoft.com/office/powerpoint/2010/main" val="160726994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2F070-0DC0-E161-5A34-F0985C9CF8C8}"/>
              </a:ext>
            </a:extLst>
          </p:cNvPr>
          <p:cNvSpPr>
            <a:spLocks noGrp="1"/>
          </p:cNvSpPr>
          <p:nvPr>
            <p:ph type="title"/>
          </p:nvPr>
        </p:nvSpPr>
        <p:spPr>
          <a:xfrm>
            <a:off x="838200" y="422855"/>
            <a:ext cx="10515600" cy="1325563"/>
          </a:xfrm>
          <a:prstGeom prst="rect">
            <a:avLst/>
          </a:prstGeom>
        </p:spPr>
        <p:txBody>
          <a:bodyPr vert="horz" lIns="91440" tIns="45720" rIns="91440" bIns="45720" rtlCol="0" anchor="ctr">
            <a:normAutofit/>
          </a:bodyPr>
          <a:lstStyle/>
          <a:p>
            <a:r>
              <a:rPr lang="en-GB"/>
              <a:t>Click to edit Master title style</a:t>
            </a:r>
            <a:endParaRPr lang="en-IS"/>
          </a:p>
        </p:txBody>
      </p:sp>
      <p:sp>
        <p:nvSpPr>
          <p:cNvPr id="3" name="Text Placeholder 2">
            <a:extLst>
              <a:ext uri="{FF2B5EF4-FFF2-40B4-BE49-F238E27FC236}">
                <a16:creationId xmlns:a16="http://schemas.microsoft.com/office/drawing/2014/main" id="{B72C2080-512A-30B9-1972-A40EAF2DC70F}"/>
              </a:ext>
            </a:extLst>
          </p:cNvPr>
          <p:cNvSpPr>
            <a:spLocks noGrp="1"/>
          </p:cNvSpPr>
          <p:nvPr>
            <p:ph type="body" idx="1"/>
          </p:nvPr>
        </p:nvSpPr>
        <p:spPr>
          <a:xfrm>
            <a:off x="838200" y="1948329"/>
            <a:ext cx="10515600" cy="39753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Slide Number Placeholder 6">
            <a:extLst>
              <a:ext uri="{FF2B5EF4-FFF2-40B4-BE49-F238E27FC236}">
                <a16:creationId xmlns:a16="http://schemas.microsoft.com/office/drawing/2014/main" id="{E2B6CBE4-3942-E163-116A-170DCC81DE75}"/>
              </a:ext>
            </a:extLst>
          </p:cNvPr>
          <p:cNvSpPr>
            <a:spLocks noGrp="1"/>
          </p:cNvSpPr>
          <p:nvPr>
            <p:ph type="sldNum" sz="quarter" idx="4"/>
          </p:nvPr>
        </p:nvSpPr>
        <p:spPr>
          <a:xfrm>
            <a:off x="838200" y="6331636"/>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83E9E1-F253-486D-A728-51C04463CF6F}" type="slidenum">
              <a:rPr lang="is-IS" smtClean="0"/>
              <a:pPr/>
              <a:t>‹#›</a:t>
            </a:fld>
            <a:endParaRPr lang="is-IS"/>
          </a:p>
        </p:txBody>
      </p:sp>
      <p:pic>
        <p:nvPicPr>
          <p:cNvPr id="13" name="Graphic 12">
            <a:extLst>
              <a:ext uri="{FF2B5EF4-FFF2-40B4-BE49-F238E27FC236}">
                <a16:creationId xmlns:a16="http://schemas.microsoft.com/office/drawing/2014/main" id="{B106D717-ACE2-974A-A03B-2FA0A8937D7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0264461" y="6149670"/>
            <a:ext cx="1609860" cy="531628"/>
          </a:xfrm>
          <a:prstGeom prst="rect">
            <a:avLst/>
          </a:prstGeom>
        </p:spPr>
      </p:pic>
    </p:spTree>
    <p:extLst>
      <p:ext uri="{BB962C8B-B14F-4D97-AF65-F5344CB8AC3E}">
        <p14:creationId xmlns:p14="http://schemas.microsoft.com/office/powerpoint/2010/main" val="399530542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sldNum="0" hdr="0" ftr="0" dt="0"/>
  <p:txStyles>
    <p:titleStyle>
      <a:lvl1pPr algn="l" defTabSz="914400" rtl="0" eaLnBrk="1" latinLnBrk="0" hangingPunct="1">
        <a:lnSpc>
          <a:spcPct val="90000"/>
        </a:lnSpc>
        <a:spcBef>
          <a:spcPct val="0"/>
        </a:spcBef>
        <a:buNone/>
        <a:defRPr sz="4000" b="1" kern="1200">
          <a:solidFill>
            <a:srgbClr val="004A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mariab@bifrost.is"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D7DF-6A8E-B48B-2362-76B1A3925E77}"/>
              </a:ext>
            </a:extLst>
          </p:cNvPr>
          <p:cNvSpPr>
            <a:spLocks noGrp="1"/>
          </p:cNvSpPr>
          <p:nvPr>
            <p:ph type="title"/>
          </p:nvPr>
        </p:nvSpPr>
        <p:spPr>
          <a:xfrm>
            <a:off x="831850" y="1709738"/>
            <a:ext cx="10515600" cy="2852737"/>
          </a:xfrm>
        </p:spPr>
        <p:txBody>
          <a:bodyPr anchor="b">
            <a:noAutofit/>
          </a:bodyPr>
          <a:lstStyle/>
          <a:p>
            <a:r>
              <a:rPr lang="en-US" sz="3600" dirty="0"/>
              <a:t>Using Data and AI </a:t>
            </a:r>
            <a:br>
              <a:rPr lang="en-US" sz="3600" dirty="0"/>
            </a:br>
            <a:r>
              <a:rPr lang="en-US" sz="3600" dirty="0"/>
              <a:t>to proactively support academic staff and students and facilitate quality assurance for learning and teaching</a:t>
            </a:r>
          </a:p>
        </p:txBody>
      </p:sp>
      <p:sp>
        <p:nvSpPr>
          <p:cNvPr id="10" name="Text Placeholder 2">
            <a:extLst>
              <a:ext uri="{FF2B5EF4-FFF2-40B4-BE49-F238E27FC236}">
                <a16:creationId xmlns:a16="http://schemas.microsoft.com/office/drawing/2014/main" id="{F885D09B-6013-AB18-C62F-971EE2B7D711}"/>
              </a:ext>
            </a:extLst>
          </p:cNvPr>
          <p:cNvSpPr>
            <a:spLocks noGrp="1"/>
          </p:cNvSpPr>
          <p:nvPr>
            <p:ph type="body" idx="1"/>
          </p:nvPr>
        </p:nvSpPr>
        <p:spPr>
          <a:xfrm>
            <a:off x="831850" y="4589463"/>
            <a:ext cx="10515600" cy="1500187"/>
          </a:xfrm>
        </p:spPr>
        <p:txBody>
          <a:bodyPr>
            <a:normAutofit lnSpcReduction="10000"/>
          </a:bodyPr>
          <a:lstStyle/>
          <a:p>
            <a:endParaRPr lang="en-US" sz="2000" dirty="0"/>
          </a:p>
          <a:p>
            <a:r>
              <a:rPr lang="en-US" sz="2000" dirty="0"/>
              <a:t>María Stefánsdóttir Berndsen</a:t>
            </a:r>
          </a:p>
          <a:p>
            <a:r>
              <a:rPr lang="en-US" sz="2000" i="1" dirty="0"/>
              <a:t>Project Manager  - Development of Distance Learning and Learning Management Systems</a:t>
            </a:r>
          </a:p>
          <a:p>
            <a:r>
              <a:rPr lang="en-US" sz="2000" dirty="0"/>
              <a:t>mariab@bifrost.is</a:t>
            </a:r>
          </a:p>
          <a:p>
            <a:endParaRPr lang="en-US" dirty="0"/>
          </a:p>
        </p:txBody>
      </p:sp>
    </p:spTree>
    <p:extLst>
      <p:ext uri="{BB962C8B-B14F-4D97-AF65-F5344CB8AC3E}">
        <p14:creationId xmlns:p14="http://schemas.microsoft.com/office/powerpoint/2010/main" val="2913699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77F90E-DB67-482A-C084-7464E314A90C}"/>
              </a:ext>
            </a:extLst>
          </p:cNvPr>
          <p:cNvSpPr>
            <a:spLocks noGrp="1"/>
          </p:cNvSpPr>
          <p:nvPr>
            <p:ph type="ctrTitle"/>
          </p:nvPr>
        </p:nvSpPr>
        <p:spPr>
          <a:xfrm>
            <a:off x="1524000" y="566929"/>
            <a:ext cx="9144000" cy="2377439"/>
          </a:xfrm>
        </p:spPr>
        <p:txBody>
          <a:bodyPr anchor="b">
            <a:normAutofit/>
          </a:bodyPr>
          <a:lstStyle/>
          <a:p>
            <a:r>
              <a:rPr lang="en-US" dirty="0"/>
              <a:t>Enter</a:t>
            </a:r>
            <a:br>
              <a:rPr lang="en-US" dirty="0"/>
            </a:br>
            <a:r>
              <a:rPr lang="en-US" dirty="0"/>
              <a:t>Intelligent Insights</a:t>
            </a:r>
          </a:p>
        </p:txBody>
      </p:sp>
      <p:sp>
        <p:nvSpPr>
          <p:cNvPr id="11" name="Content Placeholder 10">
            <a:extLst>
              <a:ext uri="{FF2B5EF4-FFF2-40B4-BE49-F238E27FC236}">
                <a16:creationId xmlns:a16="http://schemas.microsoft.com/office/drawing/2014/main" id="{113D6784-E53E-AB8D-FC34-5C467A983126}"/>
              </a:ext>
            </a:extLst>
          </p:cNvPr>
          <p:cNvSpPr>
            <a:spLocks noGrp="1"/>
          </p:cNvSpPr>
          <p:nvPr>
            <p:ph type="subTitle" idx="1"/>
          </p:nvPr>
        </p:nvSpPr>
        <p:spPr>
          <a:xfrm>
            <a:off x="0" y="3429000"/>
            <a:ext cx="11841480" cy="3300984"/>
          </a:xfrm>
        </p:spPr>
        <p:txBody>
          <a:bodyPr>
            <a:normAutofit/>
          </a:bodyPr>
          <a:lstStyle/>
          <a:p>
            <a:r>
              <a:rPr lang="en-US" sz="1600" dirty="0"/>
              <a:t>Implementation commenced at the beginning of the first session of the spring semester 2025</a:t>
            </a:r>
          </a:p>
          <a:p>
            <a:r>
              <a:rPr lang="en-US" sz="1600" dirty="0"/>
              <a:t>We decided to implement the tool slowly due to limited resources</a:t>
            </a:r>
          </a:p>
          <a:p>
            <a:endParaRPr lang="en-US" sz="1600" dirty="0"/>
          </a:p>
          <a:p>
            <a:pPr lvl="1"/>
            <a:r>
              <a:rPr lang="en-US" sz="1600" dirty="0"/>
              <a:t>Initial focus on the </a:t>
            </a:r>
            <a:r>
              <a:rPr lang="en-US" sz="1600" i="1" dirty="0"/>
              <a:t>Student Success </a:t>
            </a:r>
            <a:r>
              <a:rPr lang="en-US" sz="1600" dirty="0"/>
              <a:t>tool and </a:t>
            </a:r>
            <a:r>
              <a:rPr lang="en-US" sz="1600" i="1" dirty="0"/>
              <a:t>Ask Your Data – </a:t>
            </a:r>
            <a:r>
              <a:rPr lang="en-US" sz="1600" dirty="0"/>
              <a:t>spring 2025</a:t>
            </a:r>
            <a:endParaRPr lang="en-US" sz="1600" i="1" dirty="0"/>
          </a:p>
          <a:p>
            <a:pPr lvl="1"/>
            <a:endParaRPr lang="en-US" sz="1600" dirty="0"/>
          </a:p>
          <a:p>
            <a:pPr lvl="1"/>
            <a:r>
              <a:rPr lang="en-US" sz="1600" dirty="0"/>
              <a:t>Began experimenting with the </a:t>
            </a:r>
            <a:r>
              <a:rPr lang="en-US" sz="1600" i="1" dirty="0"/>
              <a:t>Course Effectiveness </a:t>
            </a:r>
            <a:r>
              <a:rPr lang="en-US" sz="1600" dirty="0"/>
              <a:t>tool in spring 2025 – full implementation autumn 2025 </a:t>
            </a:r>
          </a:p>
          <a:p>
            <a:pPr lvl="1"/>
            <a:endParaRPr lang="en-US" sz="1600" dirty="0"/>
          </a:p>
          <a:p>
            <a:pPr lvl="1"/>
            <a:r>
              <a:rPr lang="en-US" sz="1600" dirty="0"/>
              <a:t>Current users: Study counselors and Instructional advisors</a:t>
            </a:r>
          </a:p>
          <a:p>
            <a:endParaRPr lang="en-US" sz="1500" dirty="0"/>
          </a:p>
        </p:txBody>
      </p:sp>
    </p:spTree>
    <p:extLst>
      <p:ext uri="{BB962C8B-B14F-4D97-AF65-F5344CB8AC3E}">
        <p14:creationId xmlns:p14="http://schemas.microsoft.com/office/powerpoint/2010/main" val="372178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CD161-9EFD-8FE6-66EF-407F44744F5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BC886C4-0705-0567-ACF8-02C2BF1CBED0}"/>
              </a:ext>
            </a:extLst>
          </p:cNvPr>
          <p:cNvSpPr>
            <a:spLocks noGrp="1"/>
          </p:cNvSpPr>
          <p:nvPr>
            <p:ph type="title"/>
          </p:nvPr>
        </p:nvSpPr>
        <p:spPr>
          <a:xfrm>
            <a:off x="839788" y="457200"/>
            <a:ext cx="5256212" cy="1600200"/>
          </a:xfrm>
        </p:spPr>
        <p:txBody>
          <a:bodyPr/>
          <a:lstStyle/>
          <a:p>
            <a:r>
              <a:rPr lang="en-US" dirty="0"/>
              <a:t>Students At Risk:</a:t>
            </a:r>
            <a:br>
              <a:rPr lang="en-US" dirty="0"/>
            </a:br>
            <a:r>
              <a:rPr lang="en-US" dirty="0"/>
              <a:t>The workflow</a:t>
            </a:r>
          </a:p>
        </p:txBody>
      </p:sp>
      <p:sp>
        <p:nvSpPr>
          <p:cNvPr id="9" name="Content Placeholder 8">
            <a:extLst>
              <a:ext uri="{FF2B5EF4-FFF2-40B4-BE49-F238E27FC236}">
                <a16:creationId xmlns:a16="http://schemas.microsoft.com/office/drawing/2014/main" id="{6E6CA47E-56C7-D4F5-1D38-FB5243867EC2}"/>
              </a:ext>
            </a:extLst>
          </p:cNvPr>
          <p:cNvSpPr>
            <a:spLocks noGrp="1"/>
          </p:cNvSpPr>
          <p:nvPr>
            <p:ph idx="1"/>
          </p:nvPr>
        </p:nvSpPr>
        <p:spPr>
          <a:xfrm>
            <a:off x="6583679" y="1174282"/>
            <a:ext cx="5256211" cy="4686768"/>
          </a:xfrm>
        </p:spPr>
        <p:txBody>
          <a:bodyPr/>
          <a:lstStyle/>
          <a:p>
            <a:pPr marL="0" indent="0">
              <a:buNone/>
            </a:pPr>
            <a:endParaRPr lang="en-US" i="1" dirty="0"/>
          </a:p>
          <a:p>
            <a:pPr marL="0" indent="0">
              <a:buNone/>
            </a:pPr>
            <a:r>
              <a:rPr lang="en-US" i="1" dirty="0"/>
              <a:t>“By combining data-driven tools with personal follow-up, we are not only reducing dropout risk but also building stronger relationships with our students.”</a:t>
            </a:r>
          </a:p>
        </p:txBody>
      </p:sp>
      <p:sp>
        <p:nvSpPr>
          <p:cNvPr id="3" name="Content Placeholder 2">
            <a:extLst>
              <a:ext uri="{FF2B5EF4-FFF2-40B4-BE49-F238E27FC236}">
                <a16:creationId xmlns:a16="http://schemas.microsoft.com/office/drawing/2014/main" id="{283D9522-4CE5-D532-0617-6813B00BA8AB}"/>
              </a:ext>
            </a:extLst>
          </p:cNvPr>
          <p:cNvSpPr>
            <a:spLocks noGrp="1"/>
          </p:cNvSpPr>
          <p:nvPr>
            <p:ph type="body" sz="half" idx="2"/>
          </p:nvPr>
        </p:nvSpPr>
        <p:spPr>
          <a:xfrm>
            <a:off x="839788" y="2057400"/>
            <a:ext cx="5256212" cy="3811588"/>
          </a:xfrm>
        </p:spPr>
        <p:txBody>
          <a:bodyPr>
            <a:normAutofit/>
          </a:bodyPr>
          <a:lstStyle/>
          <a:p>
            <a:r>
              <a:rPr lang="en-US" dirty="0"/>
              <a:t>With an increased number of students and the abolition of tuition fees, we feared we would see higher dropout rates</a:t>
            </a:r>
          </a:p>
          <a:p>
            <a:r>
              <a:rPr lang="en-US" dirty="0"/>
              <a:t>Before we began the implementation process, our study councilors had to rely on people from IT to provide them with the necessary data </a:t>
            </a:r>
          </a:p>
          <a:p>
            <a:r>
              <a:rPr lang="en-US" dirty="0"/>
              <a:t>The data had to be collected from two different sources, which they then had to review manually</a:t>
            </a:r>
          </a:p>
          <a:p>
            <a:r>
              <a:rPr lang="en-US" dirty="0"/>
              <a:t>Time-consuming and resource-heavy process</a:t>
            </a:r>
          </a:p>
          <a:p>
            <a:r>
              <a:rPr lang="en-US" dirty="0"/>
              <a:t>Now they are self-sufficient and able to get access to the necessary data when needed, by themselves, and thus better equipped to identify and support at-risk students</a:t>
            </a:r>
          </a:p>
        </p:txBody>
      </p:sp>
    </p:spTree>
    <p:extLst>
      <p:ext uri="{BB962C8B-B14F-4D97-AF65-F5344CB8AC3E}">
        <p14:creationId xmlns:p14="http://schemas.microsoft.com/office/powerpoint/2010/main" val="110489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70AA47-C34C-9A9A-1526-A62C8083F414}"/>
              </a:ext>
            </a:extLst>
          </p:cNvPr>
          <p:cNvSpPr>
            <a:spLocks noGrp="1"/>
          </p:cNvSpPr>
          <p:nvPr>
            <p:ph type="title"/>
          </p:nvPr>
        </p:nvSpPr>
        <p:spPr>
          <a:xfrm>
            <a:off x="839788" y="457200"/>
            <a:ext cx="5256212" cy="1600200"/>
          </a:xfrm>
        </p:spPr>
        <p:txBody>
          <a:bodyPr/>
          <a:lstStyle/>
          <a:p>
            <a:r>
              <a:rPr lang="en-US" dirty="0"/>
              <a:t>Course Effectiveness:</a:t>
            </a:r>
            <a:br>
              <a:rPr lang="en-US" dirty="0"/>
            </a:br>
            <a:r>
              <a:rPr lang="en-US" dirty="0"/>
              <a:t>The workflow</a:t>
            </a:r>
          </a:p>
        </p:txBody>
      </p:sp>
      <p:sp>
        <p:nvSpPr>
          <p:cNvPr id="9" name="Content Placeholder 8">
            <a:extLst>
              <a:ext uri="{FF2B5EF4-FFF2-40B4-BE49-F238E27FC236}">
                <a16:creationId xmlns:a16="http://schemas.microsoft.com/office/drawing/2014/main" id="{59F918F4-2879-20F3-EC34-B15EB9D44A1D}"/>
              </a:ext>
            </a:extLst>
          </p:cNvPr>
          <p:cNvSpPr>
            <a:spLocks noGrp="1"/>
          </p:cNvSpPr>
          <p:nvPr>
            <p:ph idx="1"/>
          </p:nvPr>
        </p:nvSpPr>
        <p:spPr>
          <a:xfrm>
            <a:off x="6583679" y="1174282"/>
            <a:ext cx="5256211" cy="4686768"/>
          </a:xfrm>
        </p:spPr>
        <p:txBody>
          <a:bodyPr/>
          <a:lstStyle/>
          <a:p>
            <a:pPr marL="0" indent="0">
              <a:buNone/>
            </a:pPr>
            <a:endParaRPr lang="en-US" i="1" dirty="0"/>
          </a:p>
          <a:p>
            <a:pPr marL="0" indent="0">
              <a:buNone/>
            </a:pPr>
            <a:r>
              <a:rPr lang="en-US" i="1" dirty="0"/>
              <a:t>“We’re only just scratching the surface, but already, Intelligent Insights has been a </a:t>
            </a:r>
            <a:r>
              <a:rPr lang="en-US" i="1" dirty="0" err="1"/>
              <a:t>gae</a:t>
            </a:r>
            <a:r>
              <a:rPr lang="en-US" i="1" dirty="0"/>
              <a:t>-changer. It’s helped us scale without sacrificing our values.”</a:t>
            </a:r>
          </a:p>
        </p:txBody>
      </p:sp>
      <p:sp>
        <p:nvSpPr>
          <p:cNvPr id="3" name="Content Placeholder 2">
            <a:extLst>
              <a:ext uri="{FF2B5EF4-FFF2-40B4-BE49-F238E27FC236}">
                <a16:creationId xmlns:a16="http://schemas.microsoft.com/office/drawing/2014/main" id="{0451184F-B8FB-1F1F-C8DB-CD3010D9C55C}"/>
              </a:ext>
            </a:extLst>
          </p:cNvPr>
          <p:cNvSpPr>
            <a:spLocks noGrp="1"/>
          </p:cNvSpPr>
          <p:nvPr>
            <p:ph type="body" sz="half" idx="2"/>
          </p:nvPr>
        </p:nvSpPr>
        <p:spPr>
          <a:xfrm>
            <a:off x="839788" y="2057400"/>
            <a:ext cx="5256212" cy="3811588"/>
          </a:xfrm>
        </p:spPr>
        <p:txBody>
          <a:bodyPr>
            <a:normAutofit/>
          </a:bodyPr>
          <a:lstStyle/>
          <a:p>
            <a:r>
              <a:rPr lang="en-US" dirty="0"/>
              <a:t>Before implementation, numerous working hours were spent manually reviewing course pages within the LMS before each term commencing</a:t>
            </a:r>
          </a:p>
          <a:p>
            <a:r>
              <a:rPr lang="en-US" dirty="0"/>
              <a:t>Due to constrained resources, the scope of follow-up activities was limited</a:t>
            </a:r>
          </a:p>
          <a:p>
            <a:r>
              <a:rPr lang="en-US" dirty="0"/>
              <a:t>With Intelligent Insights, the data we require is just one click – or one prompt – away</a:t>
            </a:r>
          </a:p>
          <a:p>
            <a:r>
              <a:rPr lang="en-US" dirty="0"/>
              <a:t>The tool enables us to monitor faculty issues, such as missing or misconfigured assignments, delayed feedback, and grading inconsistencies</a:t>
            </a:r>
          </a:p>
          <a:p>
            <a:r>
              <a:rPr lang="en-US" dirty="0"/>
              <a:t>New possibilities – questions we had not even imagined we could find the answers to!</a:t>
            </a:r>
          </a:p>
          <a:p>
            <a:endParaRPr lang="en-US" dirty="0"/>
          </a:p>
          <a:p>
            <a:endParaRPr lang="en-US" dirty="0"/>
          </a:p>
        </p:txBody>
      </p:sp>
    </p:spTree>
    <p:extLst>
      <p:ext uri="{BB962C8B-B14F-4D97-AF65-F5344CB8AC3E}">
        <p14:creationId xmlns:p14="http://schemas.microsoft.com/office/powerpoint/2010/main" val="350089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6CD52-F16E-C5F0-F749-083AF9061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9B406-F607-7EA8-4325-9BF87066BB1E}"/>
              </a:ext>
            </a:extLst>
          </p:cNvPr>
          <p:cNvSpPr>
            <a:spLocks noGrp="1"/>
          </p:cNvSpPr>
          <p:nvPr>
            <p:ph type="title"/>
          </p:nvPr>
        </p:nvSpPr>
        <p:spPr/>
        <p:txBody>
          <a:bodyPr anchor="ctr">
            <a:normAutofit/>
          </a:bodyPr>
          <a:lstStyle/>
          <a:p>
            <a:r>
              <a:rPr lang="en-US" dirty="0"/>
              <a:t>Why is this important?</a:t>
            </a:r>
          </a:p>
        </p:txBody>
      </p:sp>
      <p:sp>
        <p:nvSpPr>
          <p:cNvPr id="10" name="Content Placeholder 3">
            <a:extLst>
              <a:ext uri="{FF2B5EF4-FFF2-40B4-BE49-F238E27FC236}">
                <a16:creationId xmlns:a16="http://schemas.microsoft.com/office/drawing/2014/main" id="{6A59D3A4-0CBE-EECF-8848-D5DD723F0870}"/>
              </a:ext>
            </a:extLst>
          </p:cNvPr>
          <p:cNvSpPr>
            <a:spLocks noGrp="1"/>
          </p:cNvSpPr>
          <p:nvPr>
            <p:ph idx="1"/>
          </p:nvPr>
        </p:nvSpPr>
        <p:spPr/>
        <p:txBody>
          <a:bodyPr>
            <a:normAutofit/>
          </a:bodyPr>
          <a:lstStyle/>
          <a:p>
            <a:r>
              <a:rPr lang="en-US" dirty="0"/>
              <a:t>Provides us with means to support our academic staff and while providing an even better learning experience to the students</a:t>
            </a:r>
          </a:p>
          <a:p>
            <a:pPr lvl="1"/>
            <a:r>
              <a:rPr lang="en-US" dirty="0"/>
              <a:t>Before, we could rarely detect problems until after a course was finished</a:t>
            </a:r>
          </a:p>
          <a:p>
            <a:pPr lvl="1"/>
            <a:r>
              <a:rPr lang="en-US" dirty="0"/>
              <a:t>Intelligent Insights provides us with the chance to intervene early, sometimes even before potential issues escalate</a:t>
            </a:r>
          </a:p>
          <a:p>
            <a:pPr lvl="1"/>
            <a:r>
              <a:rPr lang="en-US" dirty="0"/>
              <a:t>Allows us to track quality while courses are ongoing or even before they commence</a:t>
            </a:r>
          </a:p>
          <a:p>
            <a:pPr lvl="1"/>
            <a:r>
              <a:rPr lang="en-US" dirty="0"/>
              <a:t>Saves time and labor</a:t>
            </a:r>
          </a:p>
          <a:p>
            <a:pPr lvl="1"/>
            <a:r>
              <a:rPr lang="en-US" dirty="0"/>
              <a:t>Helps us capture “the small stuff” that we didn’t have the time or human resources to review before</a:t>
            </a:r>
          </a:p>
          <a:p>
            <a:pPr lvl="1"/>
            <a:r>
              <a:rPr lang="en-US" dirty="0"/>
              <a:t>Provides consistent, reliable, and actionable data that supports accreditation and continuous quality enhancement</a:t>
            </a:r>
          </a:p>
          <a:p>
            <a:r>
              <a:rPr lang="en-US" dirty="0"/>
              <a:t>As our confidence level in using Intelligent Insight grows, we will add more users and start experimenting with the other tools – but we are fully aware of our limitations</a:t>
            </a:r>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314844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View from top of a car speeding along a bridge">
            <a:extLst>
              <a:ext uri="{FF2B5EF4-FFF2-40B4-BE49-F238E27FC236}">
                <a16:creationId xmlns:a16="http://schemas.microsoft.com/office/drawing/2014/main" id="{F634A44C-379C-8394-F1C9-C652586B3966}"/>
              </a:ext>
            </a:extLst>
          </p:cNvPr>
          <p:cNvPicPr>
            <a:picLocks noGrp="1" noChangeAspect="1"/>
          </p:cNvPicPr>
          <p:nvPr>
            <p:ph type="pic" sz="quarter" idx="13"/>
          </p:nvPr>
        </p:nvPicPr>
        <p:blipFill>
          <a:blip r:embed="rId2"/>
          <a:srcRect l="16667" r="16667"/>
          <a:stretch/>
        </p:blipFill>
        <p:spPr/>
      </p:pic>
      <p:sp>
        <p:nvSpPr>
          <p:cNvPr id="4" name="Title 3">
            <a:extLst>
              <a:ext uri="{FF2B5EF4-FFF2-40B4-BE49-F238E27FC236}">
                <a16:creationId xmlns:a16="http://schemas.microsoft.com/office/drawing/2014/main" id="{70482C9E-3813-7DBD-BFD8-9C5A57EA2C2E}"/>
              </a:ext>
            </a:extLst>
          </p:cNvPr>
          <p:cNvSpPr>
            <a:spLocks noGrp="1"/>
          </p:cNvSpPr>
          <p:nvPr>
            <p:ph type="title"/>
          </p:nvPr>
        </p:nvSpPr>
        <p:spPr/>
        <p:txBody>
          <a:bodyPr/>
          <a:lstStyle/>
          <a:p>
            <a:r>
              <a:rPr lang="en-US" dirty="0"/>
              <a:t>Coming up</a:t>
            </a:r>
          </a:p>
        </p:txBody>
      </p:sp>
      <p:sp>
        <p:nvSpPr>
          <p:cNvPr id="5" name="Content Placeholder 4">
            <a:extLst>
              <a:ext uri="{FF2B5EF4-FFF2-40B4-BE49-F238E27FC236}">
                <a16:creationId xmlns:a16="http://schemas.microsoft.com/office/drawing/2014/main" id="{77F288CE-1FD0-5459-4C1C-089BD169A319}"/>
              </a:ext>
            </a:extLst>
          </p:cNvPr>
          <p:cNvSpPr>
            <a:spLocks noGrp="1"/>
          </p:cNvSpPr>
          <p:nvPr>
            <p:ph idx="1"/>
          </p:nvPr>
        </p:nvSpPr>
        <p:spPr/>
        <p:txBody>
          <a:bodyPr/>
          <a:lstStyle/>
          <a:p>
            <a:r>
              <a:rPr lang="en-US" dirty="0"/>
              <a:t>Adding more users – the faculty secretaries are next in line</a:t>
            </a:r>
          </a:p>
          <a:p>
            <a:r>
              <a:rPr lang="en-US" dirty="0"/>
              <a:t>Prompt refinement</a:t>
            </a:r>
          </a:p>
          <a:p>
            <a:r>
              <a:rPr lang="en-US" dirty="0"/>
              <a:t>Getting academic staff more familiar with the extra Course Analytics feature that is available for all teachers within institutions that use Intelligent Insights</a:t>
            </a:r>
          </a:p>
          <a:p>
            <a:r>
              <a:rPr lang="en-US" dirty="0"/>
              <a:t>As we get more familiar with the tool and as it develops, we discover more ways to use it and come up new questions to ask, some of which we had never anticipated being asked and answered</a:t>
            </a:r>
          </a:p>
        </p:txBody>
      </p:sp>
    </p:spTree>
    <p:extLst>
      <p:ext uri="{BB962C8B-B14F-4D97-AF65-F5344CB8AC3E}">
        <p14:creationId xmlns:p14="http://schemas.microsoft.com/office/powerpoint/2010/main" val="169082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ree leaves on a window">
            <a:extLst>
              <a:ext uri="{FF2B5EF4-FFF2-40B4-BE49-F238E27FC236}">
                <a16:creationId xmlns:a16="http://schemas.microsoft.com/office/drawing/2014/main" id="{54BACD6E-6186-190F-723C-FCFD3AAF71F5}"/>
              </a:ext>
            </a:extLst>
          </p:cNvPr>
          <p:cNvPicPr>
            <a:picLocks noChangeAspect="1"/>
          </p:cNvPicPr>
          <p:nvPr/>
        </p:nvPicPr>
        <p:blipFill>
          <a:blip r:embed="rId2"/>
          <a:srcRect l="12342" r="28324" b="-1"/>
          <a:stretch>
            <a:fillRect/>
          </a:stretch>
        </p:blipFill>
        <p:spPr>
          <a:xfrm>
            <a:off x="6096000" y="4"/>
            <a:ext cx="6096000" cy="6857991"/>
          </a:xfrm>
          <a:prstGeom prst="rect">
            <a:avLst/>
          </a:prstGeom>
          <a:noFill/>
        </p:spPr>
      </p:pic>
      <p:sp>
        <p:nvSpPr>
          <p:cNvPr id="2" name="Title 1">
            <a:extLst>
              <a:ext uri="{FF2B5EF4-FFF2-40B4-BE49-F238E27FC236}">
                <a16:creationId xmlns:a16="http://schemas.microsoft.com/office/drawing/2014/main" id="{37BCDE5B-59FF-73AC-5500-9E3297F35695}"/>
              </a:ext>
            </a:extLst>
          </p:cNvPr>
          <p:cNvSpPr>
            <a:spLocks noGrp="1"/>
          </p:cNvSpPr>
          <p:nvPr>
            <p:ph type="title"/>
          </p:nvPr>
        </p:nvSpPr>
        <p:spPr>
          <a:xfrm>
            <a:off x="838200" y="594409"/>
            <a:ext cx="4608443" cy="1325563"/>
          </a:xfrm>
        </p:spPr>
        <p:txBody>
          <a:bodyPr anchor="b">
            <a:normAutofit/>
          </a:bodyPr>
          <a:lstStyle/>
          <a:p>
            <a:r>
              <a:rPr lang="en-US" dirty="0"/>
              <a:t>Hiccups</a:t>
            </a:r>
          </a:p>
        </p:txBody>
      </p:sp>
      <p:sp>
        <p:nvSpPr>
          <p:cNvPr id="3" name="Content Placeholder 2">
            <a:extLst>
              <a:ext uri="{FF2B5EF4-FFF2-40B4-BE49-F238E27FC236}">
                <a16:creationId xmlns:a16="http://schemas.microsoft.com/office/drawing/2014/main" id="{B1319791-0BB3-FDD7-D0CE-B3E207404F86}"/>
              </a:ext>
            </a:extLst>
          </p:cNvPr>
          <p:cNvSpPr>
            <a:spLocks noGrp="1"/>
          </p:cNvSpPr>
          <p:nvPr>
            <p:ph idx="1"/>
          </p:nvPr>
        </p:nvSpPr>
        <p:spPr>
          <a:xfrm>
            <a:off x="838200" y="2143125"/>
            <a:ext cx="4608443" cy="3621571"/>
          </a:xfrm>
        </p:spPr>
        <p:txBody>
          <a:bodyPr>
            <a:normAutofit/>
          </a:bodyPr>
          <a:lstStyle/>
          <a:p>
            <a:r>
              <a:rPr lang="en-US" dirty="0"/>
              <a:t>It hasn’t just been a smooth journey, and we are not as far along at this point as we had planned</a:t>
            </a:r>
          </a:p>
          <a:p>
            <a:r>
              <a:rPr lang="en-US" dirty="0"/>
              <a:t>Being an implementation team of one is challenging</a:t>
            </a:r>
          </a:p>
          <a:p>
            <a:r>
              <a:rPr lang="en-US" dirty="0"/>
              <a:t>The Icelandic language</a:t>
            </a:r>
          </a:p>
          <a:p>
            <a:r>
              <a:rPr lang="en-US" dirty="0"/>
              <a:t>Prompt effectiveness</a:t>
            </a:r>
          </a:p>
        </p:txBody>
      </p:sp>
    </p:spTree>
    <p:extLst>
      <p:ext uri="{BB962C8B-B14F-4D97-AF65-F5344CB8AC3E}">
        <p14:creationId xmlns:p14="http://schemas.microsoft.com/office/powerpoint/2010/main" val="3281095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od human figure">
            <a:extLst>
              <a:ext uri="{FF2B5EF4-FFF2-40B4-BE49-F238E27FC236}">
                <a16:creationId xmlns:a16="http://schemas.microsoft.com/office/drawing/2014/main" id="{0D6ED0F1-95B1-D119-43CC-961473CF977E}"/>
              </a:ext>
            </a:extLst>
          </p:cNvPr>
          <p:cNvPicPr>
            <a:picLocks noChangeAspect="1"/>
          </p:cNvPicPr>
          <p:nvPr/>
        </p:nvPicPr>
        <p:blipFill>
          <a:blip r:embed="rId2"/>
          <a:srcRect r="40666" b="-1"/>
          <a:stretch>
            <a:fillRect/>
          </a:stretch>
        </p:blipFill>
        <p:spPr>
          <a:xfrm>
            <a:off x="6096000" y="10"/>
            <a:ext cx="6096000" cy="6857990"/>
          </a:xfrm>
          <a:prstGeom prst="rect">
            <a:avLst/>
          </a:prstGeom>
          <a:noFill/>
        </p:spPr>
      </p:pic>
      <p:sp>
        <p:nvSpPr>
          <p:cNvPr id="3" name="Title 2">
            <a:extLst>
              <a:ext uri="{FF2B5EF4-FFF2-40B4-BE49-F238E27FC236}">
                <a16:creationId xmlns:a16="http://schemas.microsoft.com/office/drawing/2014/main" id="{0885BB09-8F09-B23F-34B1-3AF194F74ACE}"/>
              </a:ext>
            </a:extLst>
          </p:cNvPr>
          <p:cNvSpPr>
            <a:spLocks noGrp="1"/>
          </p:cNvSpPr>
          <p:nvPr>
            <p:ph type="title"/>
          </p:nvPr>
        </p:nvSpPr>
        <p:spPr>
          <a:xfrm>
            <a:off x="838200" y="594409"/>
            <a:ext cx="4608443" cy="1325563"/>
          </a:xfrm>
        </p:spPr>
        <p:txBody>
          <a:bodyPr anchor="b">
            <a:normAutofit/>
          </a:bodyPr>
          <a:lstStyle/>
          <a:p>
            <a:r>
              <a:rPr lang="en-US" dirty="0"/>
              <a:t>What have we learned?</a:t>
            </a:r>
          </a:p>
        </p:txBody>
      </p:sp>
      <p:sp>
        <p:nvSpPr>
          <p:cNvPr id="11" name="Content Placeholder 3">
            <a:extLst>
              <a:ext uri="{FF2B5EF4-FFF2-40B4-BE49-F238E27FC236}">
                <a16:creationId xmlns:a16="http://schemas.microsoft.com/office/drawing/2014/main" id="{6AA809C5-B5E2-9CE2-6499-0940D9C10E22}"/>
              </a:ext>
            </a:extLst>
          </p:cNvPr>
          <p:cNvSpPr>
            <a:spLocks noGrp="1"/>
          </p:cNvSpPr>
          <p:nvPr>
            <p:ph idx="1"/>
          </p:nvPr>
        </p:nvSpPr>
        <p:spPr>
          <a:xfrm>
            <a:off x="838200" y="2143125"/>
            <a:ext cx="4608443" cy="4029075"/>
          </a:xfrm>
        </p:spPr>
        <p:txBody>
          <a:bodyPr>
            <a:normAutofit lnSpcReduction="10000"/>
          </a:bodyPr>
          <a:lstStyle/>
          <a:p>
            <a:r>
              <a:rPr lang="en-US" dirty="0"/>
              <a:t>Intelligent Insights is “just” a tool like other AI tools. It doesn’t do the work for you</a:t>
            </a:r>
          </a:p>
          <a:p>
            <a:r>
              <a:rPr lang="en-US"/>
              <a:t>If </a:t>
            </a:r>
            <a:r>
              <a:rPr lang="en-US" dirty="0"/>
              <a:t>you make the effort to learn how to utilize it and understand its potential, we have found that Intelligent Insights will provide much-needed support</a:t>
            </a:r>
            <a:r>
              <a:rPr lang="en-US"/>
              <a:t>, makes </a:t>
            </a:r>
            <a:r>
              <a:rPr lang="en-US" dirty="0"/>
              <a:t>our work easier, and more efficient</a:t>
            </a:r>
          </a:p>
          <a:p>
            <a:r>
              <a:rPr lang="en-US" dirty="0"/>
              <a:t>Gives you the chance to explore things that you didn’t have the time, or the imagination, to investigate before</a:t>
            </a:r>
          </a:p>
          <a:p>
            <a:r>
              <a:rPr lang="en-US" dirty="0"/>
              <a:t>It is fun to play around with, but it also provides us with opportunities to enhance the student experience and to provide structure and support to our teachers, as well as a practical resource to fulfill our formal obligations regarding quality assurance and control</a:t>
            </a:r>
          </a:p>
          <a:p>
            <a:endParaRPr lang="en-US" dirty="0"/>
          </a:p>
        </p:txBody>
      </p:sp>
    </p:spTree>
    <p:extLst>
      <p:ext uri="{BB962C8B-B14F-4D97-AF65-F5344CB8AC3E}">
        <p14:creationId xmlns:p14="http://schemas.microsoft.com/office/powerpoint/2010/main" val="361978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85CE-A007-8DDA-33B3-8BF39D0E6BF5}"/>
              </a:ext>
            </a:extLst>
          </p:cNvPr>
          <p:cNvSpPr>
            <a:spLocks noGrp="1"/>
          </p:cNvSpPr>
          <p:nvPr>
            <p:ph type="title"/>
          </p:nvPr>
        </p:nvSpPr>
        <p:spPr/>
        <p:txBody>
          <a:bodyPr anchor="b">
            <a:normAutofit/>
          </a:bodyPr>
          <a:lstStyle/>
          <a:p>
            <a:pPr algn="ctr"/>
            <a:r>
              <a:rPr lang="en-US" dirty="0"/>
              <a:t>Thank you!</a:t>
            </a:r>
          </a:p>
        </p:txBody>
      </p:sp>
      <p:sp>
        <p:nvSpPr>
          <p:cNvPr id="3" name="Subtitle 2">
            <a:extLst>
              <a:ext uri="{FF2B5EF4-FFF2-40B4-BE49-F238E27FC236}">
                <a16:creationId xmlns:a16="http://schemas.microsoft.com/office/drawing/2014/main" id="{96478529-C277-205A-40D0-635904313F35}"/>
              </a:ext>
            </a:extLst>
          </p:cNvPr>
          <p:cNvSpPr>
            <a:spLocks noGrp="1"/>
          </p:cNvSpPr>
          <p:nvPr>
            <p:ph idx="1"/>
          </p:nvPr>
        </p:nvSpPr>
        <p:spPr/>
        <p:txBody>
          <a:bodyPr>
            <a:normAutofit/>
          </a:bodyPr>
          <a:lstStyle/>
          <a:p>
            <a:pPr marL="0" indent="0">
              <a:buNone/>
            </a:pPr>
            <a:endParaRPr lang="en-US" dirty="0"/>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lgn="ctr">
              <a:buNone/>
            </a:pPr>
            <a:r>
              <a:rPr lang="en-US" dirty="0">
                <a:hlinkClick r:id="rId2"/>
              </a:rPr>
              <a:t>mariab@bifrost.is</a:t>
            </a:r>
            <a:endParaRPr lang="en-US" dirty="0"/>
          </a:p>
          <a:p>
            <a:endParaRPr lang="en-US" dirty="0"/>
          </a:p>
        </p:txBody>
      </p:sp>
      <p:pic>
        <p:nvPicPr>
          <p:cNvPr id="9" name="Picture 8">
            <a:extLst>
              <a:ext uri="{FF2B5EF4-FFF2-40B4-BE49-F238E27FC236}">
                <a16:creationId xmlns:a16="http://schemas.microsoft.com/office/drawing/2014/main" id="{5EF0F73C-6CF8-B67A-FD43-BFC4CC50DBCA}"/>
              </a:ext>
            </a:extLst>
          </p:cNvPr>
          <p:cNvPicPr>
            <a:picLocks noChangeAspect="1"/>
          </p:cNvPicPr>
          <p:nvPr/>
        </p:nvPicPr>
        <p:blipFill>
          <a:blip r:embed="rId3"/>
          <a:stretch>
            <a:fillRect/>
          </a:stretch>
        </p:blipFill>
        <p:spPr>
          <a:xfrm>
            <a:off x="4636008" y="1849946"/>
            <a:ext cx="3158108" cy="3158108"/>
          </a:xfrm>
          <a:prstGeom prst="rect">
            <a:avLst/>
          </a:prstGeom>
        </p:spPr>
      </p:pic>
    </p:spTree>
    <p:extLst>
      <p:ext uri="{BB962C8B-B14F-4D97-AF65-F5344CB8AC3E}">
        <p14:creationId xmlns:p14="http://schemas.microsoft.com/office/powerpoint/2010/main" val="740400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04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3329-01D5-2B77-05A5-F7BF7D198404}"/>
              </a:ext>
            </a:extLst>
          </p:cNvPr>
          <p:cNvSpPr>
            <a:spLocks noGrp="1"/>
          </p:cNvSpPr>
          <p:nvPr>
            <p:ph type="title"/>
          </p:nvPr>
        </p:nvSpPr>
        <p:spPr>
          <a:xfrm>
            <a:off x="2472266" y="850393"/>
            <a:ext cx="6993467" cy="1106423"/>
          </a:xfrm>
        </p:spPr>
        <p:txBody>
          <a:bodyPr anchor="b">
            <a:normAutofit fontScale="90000"/>
          </a:bodyPr>
          <a:lstStyle/>
          <a:p>
            <a:r>
              <a:rPr lang="en-US" dirty="0"/>
              <a:t>Private and personal </a:t>
            </a:r>
            <a:br>
              <a:rPr lang="en-US" dirty="0"/>
            </a:br>
            <a:r>
              <a:rPr lang="en-US" dirty="0"/>
              <a:t>– a point of pride</a:t>
            </a:r>
            <a:endParaRPr lang="en-IS" dirty="0"/>
          </a:p>
        </p:txBody>
      </p:sp>
      <p:sp>
        <p:nvSpPr>
          <p:cNvPr id="3" name="Content Placeholder 2">
            <a:extLst>
              <a:ext uri="{FF2B5EF4-FFF2-40B4-BE49-F238E27FC236}">
                <a16:creationId xmlns:a16="http://schemas.microsoft.com/office/drawing/2014/main" id="{0012428D-D89F-E396-D855-CDF15D9C9694}"/>
              </a:ext>
            </a:extLst>
          </p:cNvPr>
          <p:cNvSpPr>
            <a:spLocks noGrp="1"/>
          </p:cNvSpPr>
          <p:nvPr>
            <p:ph idx="1"/>
          </p:nvPr>
        </p:nvSpPr>
        <p:spPr>
          <a:xfrm>
            <a:off x="2472266" y="2414016"/>
            <a:ext cx="7247467" cy="3685032"/>
          </a:xfrm>
        </p:spPr>
        <p:txBody>
          <a:bodyPr>
            <a:normAutofit/>
          </a:bodyPr>
          <a:lstStyle/>
          <a:p>
            <a:r>
              <a:rPr lang="en-GB" dirty="0">
                <a:latin typeface="Open Sans" panose="020B0606030504020204" pitchFamily="34" charset="0"/>
              </a:rPr>
              <a:t>Private University</a:t>
            </a:r>
          </a:p>
          <a:p>
            <a:pPr lvl="1"/>
            <a:r>
              <a:rPr lang="en-GB" dirty="0">
                <a:latin typeface="Open Sans" panose="020B0606030504020204" pitchFamily="34" charset="0"/>
              </a:rPr>
              <a:t>Tuition fees until 2024</a:t>
            </a:r>
          </a:p>
          <a:p>
            <a:pPr lvl="2"/>
            <a:r>
              <a:rPr lang="en-GB" dirty="0">
                <a:latin typeface="Open Sans" panose="020B0606030504020204" pitchFamily="34" charset="0"/>
              </a:rPr>
              <a:t>Limited number of students – small groups in most courses</a:t>
            </a:r>
          </a:p>
          <a:p>
            <a:r>
              <a:rPr lang="en-GB" dirty="0">
                <a:latin typeface="Open Sans" panose="020B0606030504020204" pitchFamily="34" charset="0"/>
              </a:rPr>
              <a:t>Fully online</a:t>
            </a:r>
          </a:p>
          <a:p>
            <a:pPr lvl="1"/>
            <a:r>
              <a:rPr lang="en-GB" dirty="0">
                <a:latin typeface="Open Sans" panose="020B0606030504020204" pitchFamily="34" charset="0"/>
              </a:rPr>
              <a:t>Different demographic from other Icelandic Universities</a:t>
            </a:r>
          </a:p>
          <a:p>
            <a:pPr lvl="1"/>
            <a:r>
              <a:rPr lang="en-GB" dirty="0">
                <a:latin typeface="Open Sans" panose="020B0606030504020204" pitchFamily="34" charset="0"/>
              </a:rPr>
              <a:t> Most students work part-time or full-time</a:t>
            </a:r>
          </a:p>
          <a:p>
            <a:r>
              <a:rPr lang="en-GB" dirty="0">
                <a:latin typeface="Open Sans" panose="020B0606030504020204" pitchFamily="34" charset="0"/>
              </a:rPr>
              <a:t>Emphasis on high-quality education and personalized services for students</a:t>
            </a:r>
          </a:p>
          <a:p>
            <a:pPr lvl="1"/>
            <a:r>
              <a:rPr lang="en-GB" dirty="0">
                <a:latin typeface="Open Sans" panose="020B0606030504020204" pitchFamily="34" charset="0"/>
              </a:rPr>
              <a:t>Annual student surveys show that a vast majority is highly satisfied with their studies and the services provided by both academic and support staff</a:t>
            </a:r>
            <a:endParaRPr lang="en-IS" dirty="0"/>
          </a:p>
        </p:txBody>
      </p:sp>
    </p:spTree>
    <p:extLst>
      <p:ext uri="{BB962C8B-B14F-4D97-AF65-F5344CB8AC3E}">
        <p14:creationId xmlns:p14="http://schemas.microsoft.com/office/powerpoint/2010/main" val="213948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D5C45-9524-8507-678A-4382779793E2}"/>
              </a:ext>
            </a:extLst>
          </p:cNvPr>
          <p:cNvSpPr>
            <a:spLocks noGrp="1"/>
          </p:cNvSpPr>
          <p:nvPr>
            <p:ph type="title"/>
          </p:nvPr>
        </p:nvSpPr>
        <p:spPr/>
        <p:txBody>
          <a:bodyPr/>
          <a:lstStyle/>
          <a:p>
            <a:r>
              <a:rPr lang="en-US" dirty="0"/>
              <a:t>Student satisfaction </a:t>
            </a:r>
          </a:p>
        </p:txBody>
      </p:sp>
      <p:graphicFrame>
        <p:nvGraphicFramePr>
          <p:cNvPr id="7" name="Content Placeholder 6">
            <a:extLst>
              <a:ext uri="{FF2B5EF4-FFF2-40B4-BE49-F238E27FC236}">
                <a16:creationId xmlns:a16="http://schemas.microsoft.com/office/drawing/2014/main" id="{DC8916F2-22CC-9ABF-C699-7E6182AC5422}"/>
              </a:ext>
            </a:extLst>
          </p:cNvPr>
          <p:cNvGraphicFramePr>
            <a:graphicFrameLocks noGrp="1"/>
          </p:cNvGraphicFramePr>
          <p:nvPr>
            <p:ph idx="1"/>
            <p:extLst>
              <p:ext uri="{D42A27DB-BD31-4B8C-83A1-F6EECF244321}">
                <p14:modId xmlns:p14="http://schemas.microsoft.com/office/powerpoint/2010/main" val="3077664078"/>
              </p:ext>
            </p:extLst>
          </p:nvPr>
        </p:nvGraphicFramePr>
        <p:xfrm>
          <a:off x="838200" y="1757363"/>
          <a:ext cx="10515600" cy="416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082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eople walking down a stairs to a building&#10;&#10;AI-generated content may be incorrect.">
            <a:extLst>
              <a:ext uri="{FF2B5EF4-FFF2-40B4-BE49-F238E27FC236}">
                <a16:creationId xmlns:a16="http://schemas.microsoft.com/office/drawing/2014/main" id="{11928EBC-24FC-8611-DB36-1733857DC672}"/>
              </a:ext>
            </a:extLst>
          </p:cNvPr>
          <p:cNvPicPr>
            <a:picLocks noGrp="1" noChangeAspect="1"/>
          </p:cNvPicPr>
          <p:nvPr>
            <p:ph type="pic" sz="quarter" idx="13"/>
          </p:nvPr>
        </p:nvPicPr>
        <p:blipFill>
          <a:blip r:embed="rId2"/>
          <a:srcRect l="9599" r="31066" b="-1"/>
          <a:stretch>
            <a:fillRect/>
          </a:stretch>
        </p:blipFill>
        <p:spPr>
          <a:xfrm>
            <a:off x="6096000" y="10"/>
            <a:ext cx="6096000" cy="6857990"/>
          </a:xfrm>
          <a:noFill/>
        </p:spPr>
      </p:pic>
      <p:sp>
        <p:nvSpPr>
          <p:cNvPr id="3" name="Title 2">
            <a:extLst>
              <a:ext uri="{FF2B5EF4-FFF2-40B4-BE49-F238E27FC236}">
                <a16:creationId xmlns:a16="http://schemas.microsoft.com/office/drawing/2014/main" id="{401DCDF4-3E12-269C-A31D-67EC05123DF4}"/>
              </a:ext>
            </a:extLst>
          </p:cNvPr>
          <p:cNvSpPr>
            <a:spLocks noGrp="1"/>
          </p:cNvSpPr>
          <p:nvPr>
            <p:ph type="title"/>
          </p:nvPr>
        </p:nvSpPr>
        <p:spPr>
          <a:xfrm>
            <a:off x="838200" y="594409"/>
            <a:ext cx="4608443" cy="1325563"/>
          </a:xfrm>
        </p:spPr>
        <p:txBody>
          <a:bodyPr anchor="b">
            <a:normAutofit/>
          </a:bodyPr>
          <a:lstStyle/>
          <a:p>
            <a:r>
              <a:rPr lang="en-US" dirty="0"/>
              <a:t>Big changes</a:t>
            </a:r>
            <a:endParaRPr lang="en-IS" dirty="0"/>
          </a:p>
        </p:txBody>
      </p:sp>
      <p:sp>
        <p:nvSpPr>
          <p:cNvPr id="4" name="Content Placeholder 3">
            <a:extLst>
              <a:ext uri="{FF2B5EF4-FFF2-40B4-BE49-F238E27FC236}">
                <a16:creationId xmlns:a16="http://schemas.microsoft.com/office/drawing/2014/main" id="{D208A13E-7B91-5278-A248-182F299FCBFC}"/>
              </a:ext>
            </a:extLst>
          </p:cNvPr>
          <p:cNvSpPr>
            <a:spLocks noGrp="1"/>
          </p:cNvSpPr>
          <p:nvPr>
            <p:ph idx="1"/>
          </p:nvPr>
        </p:nvSpPr>
        <p:spPr>
          <a:xfrm>
            <a:off x="838200" y="2143125"/>
            <a:ext cx="4608443" cy="3621571"/>
          </a:xfrm>
        </p:spPr>
        <p:txBody>
          <a:bodyPr>
            <a:normAutofit/>
          </a:bodyPr>
          <a:lstStyle/>
          <a:p>
            <a:pPr marL="0" indent="0">
              <a:buNone/>
            </a:pPr>
            <a:r>
              <a:rPr lang="en-US" b="0" i="0" dirty="0">
                <a:effectLst/>
              </a:rPr>
              <a:t>Since the 2024-2025 Bifröst University has not charged admission fees</a:t>
            </a:r>
          </a:p>
          <a:p>
            <a:pPr marL="0" indent="0">
              <a:buNone/>
            </a:pPr>
            <a:r>
              <a:rPr lang="en-US" dirty="0"/>
              <a:t>Students now pay an annual registration fee</a:t>
            </a:r>
          </a:p>
          <a:p>
            <a:pPr marL="0" indent="0">
              <a:buNone/>
            </a:pPr>
            <a:endParaRPr lang="en-US" dirty="0"/>
          </a:p>
          <a:p>
            <a:pPr marL="0" indent="0">
              <a:buNone/>
            </a:pPr>
            <a:r>
              <a:rPr lang="en-GB" dirty="0"/>
              <a:t>What did this entail?</a:t>
            </a:r>
          </a:p>
          <a:p>
            <a:pPr marL="0" indent="0">
              <a:buNone/>
            </a:pPr>
            <a:endParaRPr lang="en-GB" dirty="0"/>
          </a:p>
          <a:p>
            <a:pPr marL="0" indent="0">
              <a:buNone/>
            </a:pPr>
            <a:endParaRPr lang="en-IS" dirty="0"/>
          </a:p>
        </p:txBody>
      </p:sp>
    </p:spTree>
    <p:extLst>
      <p:ext uri="{BB962C8B-B14F-4D97-AF65-F5344CB8AC3E}">
        <p14:creationId xmlns:p14="http://schemas.microsoft.com/office/powerpoint/2010/main" val="292784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7DAD-5D20-D8F8-F0DE-190637EBC131}"/>
              </a:ext>
            </a:extLst>
          </p:cNvPr>
          <p:cNvSpPr>
            <a:spLocks noGrp="1"/>
          </p:cNvSpPr>
          <p:nvPr>
            <p:ph type="title"/>
          </p:nvPr>
        </p:nvSpPr>
        <p:spPr/>
        <p:txBody>
          <a:bodyPr/>
          <a:lstStyle/>
          <a:p>
            <a:r>
              <a:rPr lang="is-IS" dirty="0"/>
              <a:t>Exponential growth!</a:t>
            </a:r>
          </a:p>
        </p:txBody>
      </p:sp>
      <p:graphicFrame>
        <p:nvGraphicFramePr>
          <p:cNvPr id="14" name="Content Placeholder 13">
            <a:extLst>
              <a:ext uri="{FF2B5EF4-FFF2-40B4-BE49-F238E27FC236}">
                <a16:creationId xmlns:a16="http://schemas.microsoft.com/office/drawing/2014/main" id="{735156E8-8325-7CD3-D818-C6EAEFDF3761}"/>
              </a:ext>
            </a:extLst>
          </p:cNvPr>
          <p:cNvGraphicFramePr>
            <a:graphicFrameLocks noGrp="1"/>
          </p:cNvGraphicFramePr>
          <p:nvPr>
            <p:ph idx="1"/>
            <p:extLst>
              <p:ext uri="{D42A27DB-BD31-4B8C-83A1-F6EECF244321}">
                <p14:modId xmlns:p14="http://schemas.microsoft.com/office/powerpoint/2010/main" val="895758236"/>
              </p:ext>
            </p:extLst>
          </p:nvPr>
        </p:nvGraphicFramePr>
        <p:xfrm>
          <a:off x="838200" y="1757363"/>
          <a:ext cx="10515600" cy="416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909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996B-2D6E-03D9-E859-BB7764DCC851}"/>
              </a:ext>
            </a:extLst>
          </p:cNvPr>
          <p:cNvSpPr>
            <a:spLocks noGrp="1"/>
          </p:cNvSpPr>
          <p:nvPr>
            <p:ph type="title"/>
          </p:nvPr>
        </p:nvSpPr>
        <p:spPr/>
        <p:txBody>
          <a:bodyPr/>
          <a:lstStyle/>
          <a:p>
            <a:r>
              <a:rPr lang="en-US" dirty="0"/>
              <a:t>Number of students</a:t>
            </a:r>
          </a:p>
        </p:txBody>
      </p:sp>
      <p:graphicFrame>
        <p:nvGraphicFramePr>
          <p:cNvPr id="7" name="Content Placeholder 6">
            <a:extLst>
              <a:ext uri="{FF2B5EF4-FFF2-40B4-BE49-F238E27FC236}">
                <a16:creationId xmlns:a16="http://schemas.microsoft.com/office/drawing/2014/main" id="{F5EEF124-05E1-C6A5-BF35-61FD2C0D51B4}"/>
              </a:ext>
            </a:extLst>
          </p:cNvPr>
          <p:cNvGraphicFramePr>
            <a:graphicFrameLocks noGrp="1"/>
          </p:cNvGraphicFramePr>
          <p:nvPr>
            <p:ph idx="1"/>
            <p:extLst>
              <p:ext uri="{D42A27DB-BD31-4B8C-83A1-F6EECF244321}">
                <p14:modId xmlns:p14="http://schemas.microsoft.com/office/powerpoint/2010/main" val="3399157353"/>
              </p:ext>
            </p:extLst>
          </p:nvPr>
        </p:nvGraphicFramePr>
        <p:xfrm>
          <a:off x="838200" y="1757363"/>
          <a:ext cx="10515600" cy="416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65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diagram of a diagram&#10;&#10;AI-generated content may be incorrect.">
            <a:extLst>
              <a:ext uri="{FF2B5EF4-FFF2-40B4-BE49-F238E27FC236}">
                <a16:creationId xmlns:a16="http://schemas.microsoft.com/office/drawing/2014/main" id="{C5C501B5-ECF0-A5D6-790B-1A35CA956EE7}"/>
              </a:ext>
            </a:extLst>
          </p:cNvPr>
          <p:cNvPicPr>
            <a:picLocks noGrp="1" noChangeAspect="1"/>
          </p:cNvPicPr>
          <p:nvPr>
            <p:ph type="pic" sz="quarter" idx="13"/>
          </p:nvPr>
        </p:nvPicPr>
        <p:blipFill>
          <a:blip r:embed="rId2"/>
          <a:stretch/>
        </p:blipFill>
        <p:spPr>
          <a:xfrm>
            <a:off x="6096000" y="1604177"/>
            <a:ext cx="6096000" cy="4160519"/>
          </a:xfrm>
          <a:noFill/>
        </p:spPr>
      </p:pic>
      <p:sp>
        <p:nvSpPr>
          <p:cNvPr id="3" name="Title 2">
            <a:extLst>
              <a:ext uri="{FF2B5EF4-FFF2-40B4-BE49-F238E27FC236}">
                <a16:creationId xmlns:a16="http://schemas.microsoft.com/office/drawing/2014/main" id="{401DCDF4-3E12-269C-A31D-67EC05123DF4}"/>
              </a:ext>
            </a:extLst>
          </p:cNvPr>
          <p:cNvSpPr>
            <a:spLocks noGrp="1"/>
          </p:cNvSpPr>
          <p:nvPr>
            <p:ph type="title"/>
          </p:nvPr>
        </p:nvSpPr>
        <p:spPr>
          <a:xfrm>
            <a:off x="838200" y="664143"/>
            <a:ext cx="8979568" cy="1685865"/>
          </a:xfrm>
        </p:spPr>
        <p:txBody>
          <a:bodyPr anchor="b">
            <a:normAutofit/>
          </a:bodyPr>
          <a:lstStyle/>
          <a:p>
            <a:r>
              <a:rPr lang="en-US" sz="2800" dirty="0"/>
              <a:t>The challenge: </a:t>
            </a:r>
            <a:br>
              <a:rPr lang="en-US" sz="2800" dirty="0"/>
            </a:br>
            <a:r>
              <a:rPr lang="en-US" sz="2800" dirty="0"/>
              <a:t>How do we maintain our standards and continually improve?</a:t>
            </a:r>
            <a:endParaRPr lang="en-IS" sz="2800" dirty="0"/>
          </a:p>
        </p:txBody>
      </p:sp>
      <p:sp>
        <p:nvSpPr>
          <p:cNvPr id="4" name="Content Placeholder 3">
            <a:extLst>
              <a:ext uri="{FF2B5EF4-FFF2-40B4-BE49-F238E27FC236}">
                <a16:creationId xmlns:a16="http://schemas.microsoft.com/office/drawing/2014/main" id="{D208A13E-7B91-5278-A248-182F299FCBFC}"/>
              </a:ext>
            </a:extLst>
          </p:cNvPr>
          <p:cNvSpPr>
            <a:spLocks noGrp="1"/>
          </p:cNvSpPr>
          <p:nvPr>
            <p:ph idx="1"/>
          </p:nvPr>
        </p:nvSpPr>
        <p:spPr>
          <a:xfrm>
            <a:off x="838200" y="3185962"/>
            <a:ext cx="4608443" cy="2578734"/>
          </a:xfrm>
        </p:spPr>
        <p:txBody>
          <a:bodyPr>
            <a:normAutofit/>
          </a:bodyPr>
          <a:lstStyle/>
          <a:p>
            <a:pPr marL="342900" indent="-342900">
              <a:buFont typeface="+mj-lt"/>
              <a:buAutoNum type="arabicPeriod"/>
            </a:pPr>
            <a:r>
              <a:rPr lang="en-GB" b="0" i="0" dirty="0">
                <a:effectLst/>
              </a:rPr>
              <a:t>Hire more staff – both academic and support</a:t>
            </a:r>
            <a:br>
              <a:rPr lang="en-GB" dirty="0"/>
            </a:br>
            <a:r>
              <a:rPr lang="en-GB" dirty="0"/>
              <a:t>	</a:t>
            </a:r>
            <a:r>
              <a:rPr lang="en-GB" b="0" i="0" dirty="0">
                <a:effectLst/>
              </a:rPr>
              <a:t>- 24% increase between December 	2023 and December 2024</a:t>
            </a:r>
          </a:p>
          <a:p>
            <a:pPr marL="342900" indent="-342900">
              <a:buFont typeface="+mj-lt"/>
              <a:buAutoNum type="arabicPeriod"/>
            </a:pPr>
            <a:r>
              <a:rPr lang="en-GB" dirty="0"/>
              <a:t>Invest in infrastructure</a:t>
            </a:r>
            <a:endParaRPr lang="en-IS" dirty="0"/>
          </a:p>
        </p:txBody>
      </p:sp>
      <p:sp>
        <p:nvSpPr>
          <p:cNvPr id="7" name="Slide Number Placeholder 6" hidden="1">
            <a:extLst>
              <a:ext uri="{FF2B5EF4-FFF2-40B4-BE49-F238E27FC236}">
                <a16:creationId xmlns:a16="http://schemas.microsoft.com/office/drawing/2014/main" id="{A0395A8D-264A-6D15-D779-E730C49E4421}"/>
              </a:ext>
            </a:extLst>
          </p:cNvPr>
          <p:cNvSpPr>
            <a:spLocks noGrp="1"/>
          </p:cNvSpPr>
          <p:nvPr>
            <p:ph type="sldNum" sz="quarter" idx="4294967295"/>
          </p:nvPr>
        </p:nvSpPr>
        <p:spPr>
          <a:xfrm>
            <a:off x="838200" y="6331636"/>
            <a:ext cx="2743200" cy="365125"/>
          </a:xfrm>
        </p:spPr>
        <p:txBody>
          <a:bodyPr/>
          <a:lstStyle/>
          <a:p>
            <a:pPr>
              <a:spcAft>
                <a:spcPts val="600"/>
              </a:spcAft>
            </a:pPr>
            <a:fld id="{1AEE980A-52D4-41BA-B4BE-04430C91DF9F}" type="slidenum">
              <a:rPr lang="is-IS" smtClean="0"/>
              <a:pPr>
                <a:spcAft>
                  <a:spcPts val="600"/>
                </a:spcAft>
              </a:pPr>
              <a:t>7</a:t>
            </a:fld>
            <a:endParaRPr lang="is-IS"/>
          </a:p>
        </p:txBody>
      </p:sp>
    </p:spTree>
    <p:extLst>
      <p:ext uri="{BB962C8B-B14F-4D97-AF65-F5344CB8AC3E}">
        <p14:creationId xmlns:p14="http://schemas.microsoft.com/office/powerpoint/2010/main" val="406569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260C4FED-BF35-32BF-608F-CA0964792C76}"/>
              </a:ext>
            </a:extLst>
          </p:cNvPr>
          <p:cNvSpPr>
            <a:spLocks noGrp="1"/>
          </p:cNvSpPr>
          <p:nvPr>
            <p:ph type="title"/>
          </p:nvPr>
        </p:nvSpPr>
        <p:spPr>
          <a:xfrm>
            <a:off x="838200" y="422855"/>
            <a:ext cx="10515600" cy="1325563"/>
          </a:xfrm>
        </p:spPr>
        <p:txBody>
          <a:bodyPr/>
          <a:lstStyle/>
          <a:p>
            <a:r>
              <a:rPr lang="en-US" dirty="0"/>
              <a:t>Student retention</a:t>
            </a:r>
          </a:p>
        </p:txBody>
      </p:sp>
      <p:pic>
        <p:nvPicPr>
          <p:cNvPr id="10" name="Picture Placeholder 9" descr="A diagram of a circle with arrows&#10;&#10;AI-generated content may be incorrect.">
            <a:extLst>
              <a:ext uri="{FF2B5EF4-FFF2-40B4-BE49-F238E27FC236}">
                <a16:creationId xmlns:a16="http://schemas.microsoft.com/office/drawing/2014/main" id="{2E51FBD8-FF71-42F1-74B5-38B8EBD0470B}"/>
              </a:ext>
            </a:extLst>
          </p:cNvPr>
          <p:cNvPicPr>
            <a:picLocks noGrp="1" noChangeAspect="1"/>
          </p:cNvPicPr>
          <p:nvPr>
            <p:ph sz="half" idx="1"/>
          </p:nvPr>
        </p:nvPicPr>
        <p:blipFill>
          <a:blip r:embed="rId2"/>
          <a:srcRect t="3115" b="3115"/>
          <a:stretch>
            <a:fillRect/>
          </a:stretch>
        </p:blipFill>
        <p:spPr>
          <a:xfrm>
            <a:off x="838200" y="1616576"/>
            <a:ext cx="5181600" cy="3947739"/>
          </a:xfrm>
          <a:noFill/>
        </p:spPr>
      </p:pic>
      <p:sp>
        <p:nvSpPr>
          <p:cNvPr id="30" name="Content Placeholder 3">
            <a:extLst>
              <a:ext uri="{FF2B5EF4-FFF2-40B4-BE49-F238E27FC236}">
                <a16:creationId xmlns:a16="http://schemas.microsoft.com/office/drawing/2014/main" id="{4C53D900-139F-901E-8A22-08C571F81441}"/>
              </a:ext>
            </a:extLst>
          </p:cNvPr>
          <p:cNvSpPr>
            <a:spLocks noGrp="1"/>
          </p:cNvSpPr>
          <p:nvPr>
            <p:ph sz="half" idx="2"/>
          </p:nvPr>
        </p:nvSpPr>
        <p:spPr>
          <a:xfrm>
            <a:off x="6172200" y="2642616"/>
            <a:ext cx="5181600" cy="3534347"/>
          </a:xfrm>
        </p:spPr>
        <p:txBody>
          <a:bodyPr/>
          <a:lstStyle/>
          <a:p>
            <a:r>
              <a:rPr lang="en-US" dirty="0"/>
              <a:t>Bifröst has for a long time placed high emphasis on supporting students on their study journey</a:t>
            </a:r>
          </a:p>
          <a:p>
            <a:r>
              <a:rPr lang="en-US" dirty="0"/>
              <a:t>Academic staff provide a high-level service</a:t>
            </a:r>
          </a:p>
          <a:p>
            <a:r>
              <a:rPr lang="en-US" dirty="0"/>
              <a:t>Study counselors play a key role in identifying students at risk and providing those students with custom support</a:t>
            </a:r>
          </a:p>
          <a:p>
            <a:r>
              <a:rPr lang="en-US" dirty="0"/>
              <a:t>Early intervention is key </a:t>
            </a:r>
          </a:p>
        </p:txBody>
      </p:sp>
    </p:spTree>
    <p:extLst>
      <p:ext uri="{BB962C8B-B14F-4D97-AF65-F5344CB8AC3E}">
        <p14:creationId xmlns:p14="http://schemas.microsoft.com/office/powerpoint/2010/main" val="106921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oseup of a telephone on top of a table">
            <a:extLst>
              <a:ext uri="{FF2B5EF4-FFF2-40B4-BE49-F238E27FC236}">
                <a16:creationId xmlns:a16="http://schemas.microsoft.com/office/drawing/2014/main" id="{B4C347B0-15B3-B117-ECE3-69B31B9D702C}"/>
              </a:ext>
            </a:extLst>
          </p:cNvPr>
          <p:cNvPicPr>
            <a:picLocks noChangeAspect="1" noChangeArrowheads="1"/>
          </p:cNvPicPr>
          <p:nvPr/>
        </p:nvPicPr>
        <p:blipFill>
          <a:blip r:embed="rId3"/>
          <a:srcRect l="15635" r="25031" b="-1"/>
          <a:stretch>
            <a:fillRect/>
          </a:stretch>
        </p:blipFill>
        <p:spPr bwMode="auto">
          <a:xfrm>
            <a:off x="6096000" y="10"/>
            <a:ext cx="6096000" cy="6857990"/>
          </a:xfrm>
          <a:prstGeom prst="rect">
            <a:avLst/>
          </a:prstGeom>
          <a:solidFill>
            <a:srgbClr val="FFFFFF"/>
          </a:solidFill>
        </p:spPr>
      </p:pic>
      <p:sp>
        <p:nvSpPr>
          <p:cNvPr id="2" name="Title 1">
            <a:extLst>
              <a:ext uri="{FF2B5EF4-FFF2-40B4-BE49-F238E27FC236}">
                <a16:creationId xmlns:a16="http://schemas.microsoft.com/office/drawing/2014/main" id="{64BB14F1-2CB1-ECDC-A468-CB382C2F2E58}"/>
              </a:ext>
            </a:extLst>
          </p:cNvPr>
          <p:cNvSpPr>
            <a:spLocks noGrp="1"/>
          </p:cNvSpPr>
          <p:nvPr>
            <p:ph type="title"/>
          </p:nvPr>
        </p:nvSpPr>
        <p:spPr>
          <a:xfrm>
            <a:off x="432392" y="439479"/>
            <a:ext cx="5014252" cy="1282995"/>
          </a:xfrm>
        </p:spPr>
        <p:txBody>
          <a:bodyPr anchor="b">
            <a:normAutofit/>
          </a:bodyPr>
          <a:lstStyle/>
          <a:p>
            <a:r>
              <a:rPr lang="en-US" sz="2800" dirty="0"/>
              <a:t>What are we doing and how can we keep doing it?</a:t>
            </a:r>
          </a:p>
        </p:txBody>
      </p:sp>
      <p:sp>
        <p:nvSpPr>
          <p:cNvPr id="3" name="Content Placeholder 2">
            <a:extLst>
              <a:ext uri="{FF2B5EF4-FFF2-40B4-BE49-F238E27FC236}">
                <a16:creationId xmlns:a16="http://schemas.microsoft.com/office/drawing/2014/main" id="{0626F213-9520-9F80-4B95-BA58EB0E3076}"/>
              </a:ext>
            </a:extLst>
          </p:cNvPr>
          <p:cNvSpPr>
            <a:spLocks noGrp="1"/>
          </p:cNvSpPr>
          <p:nvPr>
            <p:ph idx="1"/>
          </p:nvPr>
        </p:nvSpPr>
        <p:spPr>
          <a:xfrm>
            <a:off x="432392" y="2083981"/>
            <a:ext cx="5014251" cy="4444409"/>
          </a:xfrm>
        </p:spPr>
        <p:txBody>
          <a:bodyPr>
            <a:normAutofit/>
          </a:bodyPr>
          <a:lstStyle/>
          <a:p>
            <a:endParaRPr lang="en-US" sz="1000" dirty="0"/>
          </a:p>
          <a:p>
            <a:r>
              <a:rPr lang="en-US" dirty="0"/>
              <a:t>All applicants receive a personal phone call from either a member of staff or a specially trained member of the student body</a:t>
            </a:r>
          </a:p>
          <a:p>
            <a:r>
              <a:rPr lang="en-US" dirty="0"/>
              <a:t>Our semesters are divided into two terms each</a:t>
            </a:r>
          </a:p>
          <a:p>
            <a:pPr marL="742950" lvl="1" indent="-285750">
              <a:buFont typeface="Arial" panose="020B0604020202020204" pitchFamily="34" charset="0"/>
              <a:buChar char="•"/>
            </a:pPr>
            <a:r>
              <a:rPr lang="en-US" dirty="0"/>
              <a:t>Nine days after each term commences, </a:t>
            </a:r>
            <a:br>
              <a:rPr lang="en-US" dirty="0"/>
            </a:br>
            <a:r>
              <a:rPr lang="en-US" dirty="0"/>
              <a:t>the study counselors review data from the </a:t>
            </a:r>
            <a:br>
              <a:rPr lang="en-US" dirty="0"/>
            </a:br>
            <a:r>
              <a:rPr lang="en-US" dirty="0"/>
              <a:t>LMS to identify students at risk</a:t>
            </a:r>
          </a:p>
          <a:p>
            <a:pPr marL="742950" lvl="1" indent="-285750">
              <a:buFont typeface="Arial" panose="020B0604020202020204" pitchFamily="34" charset="0"/>
              <a:buChar char="•"/>
            </a:pPr>
            <a:r>
              <a:rPr lang="en-US" dirty="0"/>
              <a:t>Then they call the students in question </a:t>
            </a:r>
            <a:br>
              <a:rPr lang="en-US" dirty="0"/>
            </a:br>
            <a:r>
              <a:rPr lang="en-US" dirty="0"/>
              <a:t>to offer support</a:t>
            </a:r>
          </a:p>
          <a:p>
            <a:pPr marL="1200150" lvl="2" indent="-285750">
              <a:buFont typeface="Arial" panose="020B0604020202020204" pitchFamily="34" charset="0"/>
              <a:buChar char="•"/>
            </a:pPr>
            <a:r>
              <a:rPr lang="en-US" dirty="0"/>
              <a:t>If a student cannot be reached by phone, they are sent an email</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this feasible with the increasing number of students?</a:t>
            </a:r>
          </a:p>
          <a:p>
            <a:pPr marL="742950" lvl="1" indent="-285750">
              <a:buFont typeface="Arial" panose="020B0604020202020204" pitchFamily="34" charset="0"/>
              <a:buChar char="•"/>
            </a:pPr>
            <a:endParaRPr lang="en-US" sz="1700" dirty="0"/>
          </a:p>
          <a:p>
            <a:pPr lvl="1"/>
            <a:endParaRPr lang="en-US" sz="1000" dirty="0"/>
          </a:p>
          <a:p>
            <a:pPr lvl="1"/>
            <a:endParaRPr lang="en-US" sz="1000" dirty="0"/>
          </a:p>
          <a:p>
            <a:pPr lvl="1"/>
            <a:endParaRPr lang="en-US" sz="1000" dirty="0"/>
          </a:p>
        </p:txBody>
      </p:sp>
    </p:spTree>
    <p:extLst>
      <p:ext uri="{BB962C8B-B14F-4D97-AF65-F5344CB8AC3E}">
        <p14:creationId xmlns:p14="http://schemas.microsoft.com/office/powerpoint/2010/main" val="772737803"/>
      </p:ext>
    </p:extLst>
  </p:cSld>
  <p:clrMapOvr>
    <a:masterClrMapping/>
  </p:clrMapOvr>
</p:sld>
</file>

<file path=ppt/theme/theme1.xml><?xml version="1.0" encoding="utf-8"?>
<a:theme xmlns:a="http://schemas.openxmlformats.org/drawingml/2006/main" name="Office Theme">
  <a:themeElements>
    <a:clrScheme name="Bifröst 2">
      <a:dk1>
        <a:srgbClr val="000000"/>
      </a:dk1>
      <a:lt1>
        <a:srgbClr val="FFFFFF"/>
      </a:lt1>
      <a:dk2>
        <a:srgbClr val="0F3088"/>
      </a:dk2>
      <a:lt2>
        <a:srgbClr val="E8E8E8"/>
      </a:lt2>
      <a:accent1>
        <a:srgbClr val="0F3087"/>
      </a:accent1>
      <a:accent2>
        <a:srgbClr val="C6B8FF"/>
      </a:accent2>
      <a:accent3>
        <a:srgbClr val="C1E3FF"/>
      </a:accent3>
      <a:accent4>
        <a:srgbClr val="0F2F87"/>
      </a:accent4>
      <a:accent5>
        <a:srgbClr val="C6B8FE"/>
      </a:accent5>
      <a:accent6>
        <a:srgbClr val="E7E7E7"/>
      </a:accent6>
      <a:hlink>
        <a:srgbClr val="086BFF"/>
      </a:hlink>
      <a:folHlink>
        <a:srgbClr val="0F308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fröst Powerpoint 03" id="{B69D6D66-8D99-7849-94BC-6BA632DE55BA}" vid="{7F005142-946A-0642-B918-E86517EBF421}"/>
    </a:ext>
  </a:extLst>
</a:theme>
</file>

<file path=ppt/theme/theme2.xml><?xml version="1.0" encoding="utf-8"?>
<a:theme xmlns:a="http://schemas.openxmlformats.org/drawingml/2006/main" name="1_Office Theme">
  <a:themeElements>
    <a:clrScheme name="Bifröst01">
      <a:dk1>
        <a:srgbClr val="000000"/>
      </a:dk1>
      <a:lt1>
        <a:srgbClr val="FFFFFF"/>
      </a:lt1>
      <a:dk2>
        <a:srgbClr val="0F3088"/>
      </a:dk2>
      <a:lt2>
        <a:srgbClr val="E8E8E8"/>
      </a:lt2>
      <a:accent1>
        <a:srgbClr val="066CFF"/>
      </a:accent1>
      <a:accent2>
        <a:srgbClr val="C6B8FF"/>
      </a:accent2>
      <a:accent3>
        <a:srgbClr val="0F3088"/>
      </a:accent3>
      <a:accent4>
        <a:srgbClr val="C1E4FF"/>
      </a:accent4>
      <a:accent5>
        <a:srgbClr val="0487FE"/>
      </a:accent5>
      <a:accent6>
        <a:srgbClr val="C6B8FF"/>
      </a:accent6>
      <a:hlink>
        <a:srgbClr val="086BFF"/>
      </a:hlink>
      <a:folHlink>
        <a:srgbClr val="0F308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fröst Powerpoint 03" id="{B69D6D66-8D99-7849-94BC-6BA632DE55BA}" vid="{58ED1444-A308-2F43-93AD-8BF7EA8776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BB6FC71EEC74FA5EB60DACCF5B544" ma:contentTypeVersion="14" ma:contentTypeDescription="Create a new document." ma:contentTypeScope="" ma:versionID="3de9fe6b8b44e632edcf864cd7ecf7c0">
  <xsd:schema xmlns:xsd="http://www.w3.org/2001/XMLSchema" xmlns:xs="http://www.w3.org/2001/XMLSchema" xmlns:p="http://schemas.microsoft.com/office/2006/metadata/properties" xmlns:ns2="c1567312-aed0-4465-9a53-94849a1047b0" xmlns:ns3="690fabef-20bb-4ae8-812e-f5b10a519964" targetNamespace="http://schemas.microsoft.com/office/2006/metadata/properties" ma:root="true" ma:fieldsID="132d1334b48c5da7af07a02cb2802da1" ns2:_="" ns3:_="">
    <xsd:import namespace="c1567312-aed0-4465-9a53-94849a1047b0"/>
    <xsd:import namespace="690fabef-20bb-4ae8-812e-f5b10a5199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67312-aed0-4465-9a53-94849a104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7095d42-b34f-45f6-8343-5685955ea48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0fabef-20bb-4ae8-812e-f5b10a51996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80c42c-2de3-4ec0-bff5-706c7b3b3e62}" ma:internalName="TaxCatchAll" ma:showField="CatchAllData" ma:web="690fabef-20bb-4ae8-812e-f5b10a519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567312-aed0-4465-9a53-94849a1047b0">
      <Terms xmlns="http://schemas.microsoft.com/office/infopath/2007/PartnerControls"/>
    </lcf76f155ced4ddcb4097134ff3c332f>
    <TaxCatchAll xmlns="690fabef-20bb-4ae8-812e-f5b10a51996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6FB9CB-B2BC-40D4-8D3F-FC15ABBAC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567312-aed0-4465-9a53-94849a1047b0"/>
    <ds:schemaRef ds:uri="690fabef-20bb-4ae8-812e-f5b10a519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01C4E6-82AB-4894-9E69-227DC54E2A03}">
  <ds:schemaRefs>
    <ds:schemaRef ds:uri="690fabef-20bb-4ae8-812e-f5b10a519964"/>
    <ds:schemaRef ds:uri="c1567312-aed0-4465-9a53-94849a1047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1557B8D-2588-44D0-98F0-9703104118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4117</TotalTime>
  <Words>1078</Words>
  <Application>Microsoft Office PowerPoint</Application>
  <PresentationFormat>Widescreen</PresentationFormat>
  <Paragraphs>115</Paragraphs>
  <Slides>18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Aptos</vt:lpstr>
      <vt:lpstr>Arial</vt:lpstr>
      <vt:lpstr>Open Sans</vt:lpstr>
      <vt:lpstr>Office Theme</vt:lpstr>
      <vt:lpstr>1_Office Theme</vt:lpstr>
      <vt:lpstr>Using Data and AI  to proactively support academic staff and students and facilitate quality assurance for learning and teaching</vt:lpstr>
      <vt:lpstr>Private and personal  – a point of pride</vt:lpstr>
      <vt:lpstr>Student satisfaction </vt:lpstr>
      <vt:lpstr>Big changes</vt:lpstr>
      <vt:lpstr>Exponential growth!</vt:lpstr>
      <vt:lpstr>Number of students</vt:lpstr>
      <vt:lpstr>The challenge:  How do we maintain our standards and continually improve?</vt:lpstr>
      <vt:lpstr>Student retention</vt:lpstr>
      <vt:lpstr>What are we doing and how can we keep doing it?</vt:lpstr>
      <vt:lpstr>Enter Intelligent Insights</vt:lpstr>
      <vt:lpstr>Students At Risk: The workflow</vt:lpstr>
      <vt:lpstr>Course Effectiveness: The workflow</vt:lpstr>
      <vt:lpstr>Why is this important?</vt:lpstr>
      <vt:lpstr>Coming up</vt:lpstr>
      <vt:lpstr>Hiccups</vt:lpstr>
      <vt:lpstr>What have we learned?</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Rakel Tómasdóttir</dc:creator>
  <cp:lastModifiedBy>María Stefánsdóttir Berndsen</cp:lastModifiedBy>
  <cp:revision>4</cp:revision>
  <dcterms:created xsi:type="dcterms:W3CDTF">2024-08-06T14:47:18Z</dcterms:created>
  <dcterms:modified xsi:type="dcterms:W3CDTF">2025-09-11T13:15:07Z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0x0101003CDBB6FC71EEC74FA5EB60DACCF5B544</vt:lpwstr>
  </property>
  <property fmtid="{D5CDD505-2E9C-101B-9397-08002B2CF9AE}" pid="3" name="MediaServiceImageTags">
    <vt:lpwstr/>
  </property>
</Properties>
</file>